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68" r:id="rId3"/>
    <p:sldId id="276" r:id="rId4"/>
    <p:sldId id="258" r:id="rId5"/>
    <p:sldId id="259" r:id="rId6"/>
    <p:sldId id="260" r:id="rId7"/>
    <p:sldId id="261" r:id="rId8"/>
    <p:sldId id="263" r:id="rId9"/>
    <p:sldId id="264" r:id="rId10"/>
    <p:sldId id="265" r:id="rId11"/>
    <p:sldId id="266" r:id="rId12"/>
    <p:sldId id="271" r:id="rId13"/>
    <p:sldId id="272" r:id="rId14"/>
    <p:sldId id="273" r:id="rId15"/>
    <p:sldId id="274" r:id="rId16"/>
    <p:sldId id="275" r:id="rId17"/>
    <p:sldId id="267" r:id="rId18"/>
    <p:sldId id="270" r:id="rId19"/>
    <p:sldId id="269" r:id="rId20"/>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6" d="100"/>
          <a:sy n="116" d="100"/>
        </p:scale>
        <p:origin x="677" y="1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raves Kilsgaard" userId="1d2612e2bb5f87c1" providerId="LiveId" clId="{9D68657C-48CF-49E3-BE9D-CBA5E311AC89}"/>
    <pc:docChg chg="custSel addSld modSld">
      <pc:chgData name="Graves Kilsgaard" userId="1d2612e2bb5f87c1" providerId="LiveId" clId="{9D68657C-48CF-49E3-BE9D-CBA5E311AC89}" dt="2021-07-09T06:24:54.034" v="52" actId="27636"/>
      <pc:docMkLst>
        <pc:docMk/>
      </pc:docMkLst>
      <pc:sldChg chg="addSp delSp modSp new mod">
        <pc:chgData name="Graves Kilsgaard" userId="1d2612e2bb5f87c1" providerId="LiveId" clId="{9D68657C-48CF-49E3-BE9D-CBA5E311AC89}" dt="2021-07-07T08:37:17.754" v="35" actId="14100"/>
        <pc:sldMkLst>
          <pc:docMk/>
          <pc:sldMk cId="362443212" sldId="256"/>
        </pc:sldMkLst>
        <pc:spChg chg="mod">
          <ac:chgData name="Graves Kilsgaard" userId="1d2612e2bb5f87c1" providerId="LiveId" clId="{9D68657C-48CF-49E3-BE9D-CBA5E311AC89}" dt="2021-07-07T08:37:10.467" v="34" actId="14100"/>
          <ac:spMkLst>
            <pc:docMk/>
            <pc:sldMk cId="362443212" sldId="256"/>
            <ac:spMk id="2" creationId="{F25E8425-7493-4BC1-A453-5BDDD98F4009}"/>
          </ac:spMkLst>
        </pc:spChg>
        <pc:spChg chg="mod">
          <ac:chgData name="Graves Kilsgaard" userId="1d2612e2bb5f87c1" providerId="LiveId" clId="{9D68657C-48CF-49E3-BE9D-CBA5E311AC89}" dt="2021-07-07T08:37:17.754" v="35" actId="14100"/>
          <ac:spMkLst>
            <pc:docMk/>
            <pc:sldMk cId="362443212" sldId="256"/>
            <ac:spMk id="3" creationId="{3D02CB76-A71B-45F8-887F-72569260138E}"/>
          </ac:spMkLst>
        </pc:spChg>
        <pc:picChg chg="add del mod modCrop">
          <ac:chgData name="Graves Kilsgaard" userId="1d2612e2bb5f87c1" providerId="LiveId" clId="{9D68657C-48CF-49E3-BE9D-CBA5E311AC89}" dt="2021-07-07T08:31:27.829" v="7" actId="478"/>
          <ac:picMkLst>
            <pc:docMk/>
            <pc:sldMk cId="362443212" sldId="256"/>
            <ac:picMk id="5" creationId="{38A84234-232D-40C4-BBB6-550245BE7AE7}"/>
          </ac:picMkLst>
        </pc:picChg>
        <pc:picChg chg="add mod modCrop">
          <ac:chgData name="Graves Kilsgaard" userId="1d2612e2bb5f87c1" providerId="LiveId" clId="{9D68657C-48CF-49E3-BE9D-CBA5E311AC89}" dt="2021-07-07T08:36:33.253" v="14" actId="14100"/>
          <ac:picMkLst>
            <pc:docMk/>
            <pc:sldMk cId="362443212" sldId="256"/>
            <ac:picMk id="7" creationId="{6DAE2498-CF34-492E-BA04-79786AD191D9}"/>
          </ac:picMkLst>
        </pc:picChg>
      </pc:sldChg>
      <pc:sldChg chg="addSp delSp modSp new mod">
        <pc:chgData name="Graves Kilsgaard" userId="1d2612e2bb5f87c1" providerId="LiveId" clId="{9D68657C-48CF-49E3-BE9D-CBA5E311AC89}" dt="2021-07-09T06:24:54.034" v="52" actId="27636"/>
        <pc:sldMkLst>
          <pc:docMk/>
          <pc:sldMk cId="2220959536" sldId="257"/>
        </pc:sldMkLst>
        <pc:spChg chg="del">
          <ac:chgData name="Graves Kilsgaard" userId="1d2612e2bb5f87c1" providerId="LiveId" clId="{9D68657C-48CF-49E3-BE9D-CBA5E311AC89}" dt="2021-07-09T06:24:45.106" v="48" actId="478"/>
          <ac:spMkLst>
            <pc:docMk/>
            <pc:sldMk cId="2220959536" sldId="257"/>
            <ac:spMk id="2" creationId="{B8FD166E-5EB7-40DD-8A64-402A91201E51}"/>
          </ac:spMkLst>
        </pc:spChg>
        <pc:spChg chg="mod">
          <ac:chgData name="Graves Kilsgaard" userId="1d2612e2bb5f87c1" providerId="LiveId" clId="{9D68657C-48CF-49E3-BE9D-CBA5E311AC89}" dt="2021-07-09T06:24:49.143" v="50" actId="27636"/>
          <ac:spMkLst>
            <pc:docMk/>
            <pc:sldMk cId="2220959536" sldId="257"/>
            <ac:spMk id="3" creationId="{1CE9EA18-AEB9-4860-950A-9D28732CDE77}"/>
          </ac:spMkLst>
        </pc:spChg>
        <pc:spChg chg="add mod">
          <ac:chgData name="Graves Kilsgaard" userId="1d2612e2bb5f87c1" providerId="LiveId" clId="{9D68657C-48CF-49E3-BE9D-CBA5E311AC89}" dt="2021-07-09T06:24:54.034" v="52" actId="27636"/>
          <ac:spMkLst>
            <pc:docMk/>
            <pc:sldMk cId="2220959536" sldId="257"/>
            <ac:spMk id="4" creationId="{886B5A21-3DE9-43BA-8C0F-E635E786134F}"/>
          </ac:spMkLst>
        </pc:spChg>
      </pc:sldChg>
    </pc:docChg>
  </pc:docChgLst>
  <pc:docChgLst>
    <pc:chgData name="Graves Kilsgaard" userId="1d2612e2bb5f87c1" providerId="LiveId" clId="{DBCC87C5-CD4D-4025-8840-76A3FA9C1E37}"/>
    <pc:docChg chg="custSel modSld">
      <pc:chgData name="Graves Kilsgaard" userId="1d2612e2bb5f87c1" providerId="LiveId" clId="{DBCC87C5-CD4D-4025-8840-76A3FA9C1E37}" dt="2021-09-02T18:53:53.424" v="98" actId="255"/>
      <pc:docMkLst>
        <pc:docMk/>
      </pc:docMkLst>
      <pc:sldChg chg="addSp modSp mod">
        <pc:chgData name="Graves Kilsgaard" userId="1d2612e2bb5f87c1" providerId="LiveId" clId="{DBCC87C5-CD4D-4025-8840-76A3FA9C1E37}" dt="2021-09-02T18:53:53.424" v="98" actId="255"/>
        <pc:sldMkLst>
          <pc:docMk/>
          <pc:sldMk cId="3578194923" sldId="265"/>
        </pc:sldMkLst>
        <pc:spChg chg="add">
          <ac:chgData name="Graves Kilsgaard" userId="1d2612e2bb5f87c1" providerId="LiveId" clId="{DBCC87C5-CD4D-4025-8840-76A3FA9C1E37}" dt="2021-09-02T18:52:20.407" v="0" actId="767"/>
          <ac:spMkLst>
            <pc:docMk/>
            <pc:sldMk cId="3578194923" sldId="265"/>
            <ac:spMk id="4" creationId="{BB496219-2760-4F00-B632-9C98DA1C8078}"/>
          </ac:spMkLst>
        </pc:spChg>
        <pc:spChg chg="add">
          <ac:chgData name="Graves Kilsgaard" userId="1d2612e2bb5f87c1" providerId="LiveId" clId="{DBCC87C5-CD4D-4025-8840-76A3FA9C1E37}" dt="2021-09-02T18:52:23.828" v="1" actId="767"/>
          <ac:spMkLst>
            <pc:docMk/>
            <pc:sldMk cId="3578194923" sldId="265"/>
            <ac:spMk id="6" creationId="{1D1A4414-6955-48C5-9F0E-E4D8F2FFA54E}"/>
          </ac:spMkLst>
        </pc:spChg>
        <pc:spChg chg="add mod">
          <ac:chgData name="Graves Kilsgaard" userId="1d2612e2bb5f87c1" providerId="LiveId" clId="{DBCC87C5-CD4D-4025-8840-76A3FA9C1E37}" dt="2021-09-02T18:53:53.424" v="98" actId="255"/>
          <ac:spMkLst>
            <pc:docMk/>
            <pc:sldMk cId="3578194923" sldId="265"/>
            <ac:spMk id="7" creationId="{79F10FB7-4183-4F8B-9275-274C26C3C3CA}"/>
          </ac:spMkLst>
        </pc:spChg>
      </pc:sldChg>
    </pc:docChg>
  </pc:docChgLst>
  <pc:docChgLst>
    <pc:chgData name="Gert Lynge" userId="80637cef91313312" providerId="LiveId" clId="{0148F577-C202-414F-B37E-D99586A6A603}"/>
    <pc:docChg chg="undo redo custSel addSld delSld modSld sldOrd">
      <pc:chgData name="Gert Lynge" userId="80637cef91313312" providerId="LiveId" clId="{0148F577-C202-414F-B37E-D99586A6A603}" dt="2021-09-01T18:14:57.691" v="11802" actId="20577"/>
      <pc:docMkLst>
        <pc:docMk/>
      </pc:docMkLst>
      <pc:sldChg chg="addSp delSp modSp mod delDesignElem">
        <pc:chgData name="Gert Lynge" userId="80637cef91313312" providerId="LiveId" clId="{0148F577-C202-414F-B37E-D99586A6A603}" dt="2021-08-17T04:53:33.454" v="11139" actId="20577"/>
        <pc:sldMkLst>
          <pc:docMk/>
          <pc:sldMk cId="362443212" sldId="256"/>
        </pc:sldMkLst>
        <pc:spChg chg="mod ord">
          <ac:chgData name="Gert Lynge" userId="80637cef91313312" providerId="LiveId" clId="{0148F577-C202-414F-B37E-D99586A6A603}" dt="2021-08-17T04:53:33.454" v="11139" actId="20577"/>
          <ac:spMkLst>
            <pc:docMk/>
            <pc:sldMk cId="362443212" sldId="256"/>
            <ac:spMk id="2" creationId="{F25E8425-7493-4BC1-A453-5BDDD98F4009}"/>
          </ac:spMkLst>
        </pc:spChg>
        <pc:spChg chg="add">
          <ac:chgData name="Gert Lynge" userId="80637cef91313312" providerId="LiveId" clId="{0148F577-C202-414F-B37E-D99586A6A603}" dt="2021-08-15T09:17:12.386" v="286" actId="26606"/>
          <ac:spMkLst>
            <pc:docMk/>
            <pc:sldMk cId="362443212" sldId="256"/>
            <ac:spMk id="71" creationId="{6753252F-4873-4F63-801D-CC719279A7D5}"/>
          </ac:spMkLst>
        </pc:spChg>
        <pc:spChg chg="add">
          <ac:chgData name="Gert Lynge" userId="80637cef91313312" providerId="LiveId" clId="{0148F577-C202-414F-B37E-D99586A6A603}" dt="2021-08-15T09:17:12.386" v="286" actId="26606"/>
          <ac:spMkLst>
            <pc:docMk/>
            <pc:sldMk cId="362443212" sldId="256"/>
            <ac:spMk id="73" creationId="{047C8CCB-F95D-4249-92DD-651249D3535A}"/>
          </ac:spMkLst>
        </pc:spChg>
        <pc:spChg chg="del">
          <ac:chgData name="Gert Lynge" userId="80637cef91313312" providerId="LiveId" clId="{0148F577-C202-414F-B37E-D99586A6A603}" dt="2021-08-15T09:16:36.469" v="285"/>
          <ac:spMkLst>
            <pc:docMk/>
            <pc:sldMk cId="362443212" sldId="256"/>
            <ac:spMk id="1028" creationId="{08373A3F-54E0-424E-A84D-3522122109F4}"/>
          </ac:spMkLst>
        </pc:spChg>
        <pc:grpChg chg="del">
          <ac:chgData name="Gert Lynge" userId="80637cef91313312" providerId="LiveId" clId="{0148F577-C202-414F-B37E-D99586A6A603}" dt="2021-08-15T09:16:36.469" v="285"/>
          <ac:grpSpMkLst>
            <pc:docMk/>
            <pc:sldMk cId="362443212" sldId="256"/>
            <ac:grpSpMk id="81" creationId="{C9829185-6353-4E3C-B082-AA7F5193916F}"/>
          </ac:grpSpMkLst>
        </pc:grpChg>
        <pc:grpChg chg="del">
          <ac:chgData name="Gert Lynge" userId="80637cef91313312" providerId="LiveId" clId="{0148F577-C202-414F-B37E-D99586A6A603}" dt="2021-08-15T09:16:36.469" v="285"/>
          <ac:grpSpMkLst>
            <pc:docMk/>
            <pc:sldMk cId="362443212" sldId="256"/>
            <ac:grpSpMk id="1029" creationId="{B7BAEF06-AB74-442C-8C30-B88233FD836C}"/>
          </ac:grpSpMkLst>
        </pc:grpChg>
        <pc:picChg chg="mod">
          <ac:chgData name="Gert Lynge" userId="80637cef91313312" providerId="LiveId" clId="{0148F577-C202-414F-B37E-D99586A6A603}" dt="2021-08-15T09:17:12.386" v="286" actId="26606"/>
          <ac:picMkLst>
            <pc:docMk/>
            <pc:sldMk cId="362443212" sldId="256"/>
            <ac:picMk id="7" creationId="{6DAE2498-CF34-492E-BA04-79786AD191D9}"/>
          </ac:picMkLst>
        </pc:picChg>
        <pc:picChg chg="add mod">
          <ac:chgData name="Gert Lynge" userId="80637cef91313312" providerId="LiveId" clId="{0148F577-C202-414F-B37E-D99586A6A603}" dt="2021-08-15T09:17:12.386" v="286" actId="26606"/>
          <ac:picMkLst>
            <pc:docMk/>
            <pc:sldMk cId="362443212" sldId="256"/>
            <ac:picMk id="1026" creationId="{59CA0909-CB8C-4E7E-8973-E5ED36B9E83F}"/>
          </ac:picMkLst>
        </pc:picChg>
      </pc:sldChg>
      <pc:sldChg chg="modSp del mod">
        <pc:chgData name="Gert Lynge" userId="80637cef91313312" providerId="LiveId" clId="{0148F577-C202-414F-B37E-D99586A6A603}" dt="2021-08-16T17:38:44.691" v="7337" actId="2696"/>
        <pc:sldMkLst>
          <pc:docMk/>
          <pc:sldMk cId="2220959536" sldId="257"/>
        </pc:sldMkLst>
        <pc:spChg chg="mod">
          <ac:chgData name="Gert Lynge" userId="80637cef91313312" providerId="LiveId" clId="{0148F577-C202-414F-B37E-D99586A6A603}" dt="2021-08-02T18:38:37.011" v="283" actId="20577"/>
          <ac:spMkLst>
            <pc:docMk/>
            <pc:sldMk cId="2220959536" sldId="257"/>
            <ac:spMk id="4" creationId="{886B5A21-3DE9-43BA-8C0F-E635E786134F}"/>
          </ac:spMkLst>
        </pc:spChg>
      </pc:sldChg>
      <pc:sldChg chg="addSp modSp mod modNotesTx">
        <pc:chgData name="Gert Lynge" userId="80637cef91313312" providerId="LiveId" clId="{0148F577-C202-414F-B37E-D99586A6A603}" dt="2021-09-01T18:11:17.217" v="11792" actId="20577"/>
        <pc:sldMkLst>
          <pc:docMk/>
          <pc:sldMk cId="3216616623" sldId="258"/>
        </pc:sldMkLst>
        <pc:spChg chg="mod">
          <ac:chgData name="Gert Lynge" userId="80637cef91313312" providerId="LiveId" clId="{0148F577-C202-414F-B37E-D99586A6A603}" dt="2021-09-01T18:11:17.217" v="11792" actId="20577"/>
          <ac:spMkLst>
            <pc:docMk/>
            <pc:sldMk cId="3216616623" sldId="258"/>
            <ac:spMk id="3" creationId="{3D02CB76-A71B-45F8-887F-72569260138E}"/>
          </ac:spMkLst>
        </pc:spChg>
        <pc:picChg chg="add mod">
          <ac:chgData name="Gert Lynge" userId="80637cef91313312" providerId="LiveId" clId="{0148F577-C202-414F-B37E-D99586A6A603}" dt="2021-08-17T04:44:27.244" v="10886" actId="14100"/>
          <ac:picMkLst>
            <pc:docMk/>
            <pc:sldMk cId="3216616623" sldId="258"/>
            <ac:picMk id="5" creationId="{C4693677-22BA-4FE8-97FD-5C12C191B848}"/>
          </ac:picMkLst>
        </pc:picChg>
      </pc:sldChg>
      <pc:sldChg chg="addSp delSp modSp mod modNotesTx">
        <pc:chgData name="Gert Lynge" userId="80637cef91313312" providerId="LiveId" clId="{0148F577-C202-414F-B37E-D99586A6A603}" dt="2021-09-01T17:38:26.785" v="11457" actId="20577"/>
        <pc:sldMkLst>
          <pc:docMk/>
          <pc:sldMk cId="3686928148" sldId="259"/>
        </pc:sldMkLst>
        <pc:spChg chg="mod">
          <ac:chgData name="Gert Lynge" userId="80637cef91313312" providerId="LiveId" clId="{0148F577-C202-414F-B37E-D99586A6A603}" dt="2021-08-17T04:47:49.748" v="10972" actId="6549"/>
          <ac:spMkLst>
            <pc:docMk/>
            <pc:sldMk cId="3686928148" sldId="259"/>
            <ac:spMk id="3" creationId="{3D02CB76-A71B-45F8-887F-72569260138E}"/>
          </ac:spMkLst>
        </pc:spChg>
        <pc:picChg chg="add del mod">
          <ac:chgData name="Gert Lynge" userId="80637cef91313312" providerId="LiveId" clId="{0148F577-C202-414F-B37E-D99586A6A603}" dt="2021-07-30T17:42:05.385" v="16" actId="478"/>
          <ac:picMkLst>
            <pc:docMk/>
            <pc:sldMk cId="3686928148" sldId="259"/>
            <ac:picMk id="2050" creationId="{1AF03F07-2670-4865-BDBD-958D2C5A406E}"/>
          </ac:picMkLst>
        </pc:picChg>
      </pc:sldChg>
      <pc:sldChg chg="addSp delSp modSp mod modNotesTx">
        <pc:chgData name="Gert Lynge" userId="80637cef91313312" providerId="LiveId" clId="{0148F577-C202-414F-B37E-D99586A6A603}" dt="2021-09-01T17:38:36.338" v="11463" actId="20577"/>
        <pc:sldMkLst>
          <pc:docMk/>
          <pc:sldMk cId="2948396025" sldId="260"/>
        </pc:sldMkLst>
        <pc:spChg chg="mod">
          <ac:chgData name="Gert Lynge" userId="80637cef91313312" providerId="LiveId" clId="{0148F577-C202-414F-B37E-D99586A6A603}" dt="2021-08-17T04:55:06.825" v="11296" actId="5793"/>
          <ac:spMkLst>
            <pc:docMk/>
            <pc:sldMk cId="2948396025" sldId="260"/>
            <ac:spMk id="3" creationId="{3D02CB76-A71B-45F8-887F-72569260138E}"/>
          </ac:spMkLst>
        </pc:spChg>
        <pc:picChg chg="add mod">
          <ac:chgData name="Gert Lynge" userId="80637cef91313312" providerId="LiveId" clId="{0148F577-C202-414F-B37E-D99586A6A603}" dt="2021-07-30T17:49:26.028" v="29" actId="931"/>
          <ac:picMkLst>
            <pc:docMk/>
            <pc:sldMk cId="2948396025" sldId="260"/>
            <ac:picMk id="5" creationId="{42CB9DE2-03CC-4DE3-9538-88D45CCF9D3A}"/>
          </ac:picMkLst>
        </pc:picChg>
        <pc:picChg chg="add mod">
          <ac:chgData name="Gert Lynge" userId="80637cef91313312" providerId="LiveId" clId="{0148F577-C202-414F-B37E-D99586A6A603}" dt="2021-07-30T17:49:46.208" v="30" actId="931"/>
          <ac:picMkLst>
            <pc:docMk/>
            <pc:sldMk cId="2948396025" sldId="260"/>
            <ac:picMk id="8" creationId="{591B9C26-45FA-485D-80E3-1FFF83494619}"/>
          </ac:picMkLst>
        </pc:picChg>
        <pc:picChg chg="add del mod">
          <ac:chgData name="Gert Lynge" userId="80637cef91313312" providerId="LiveId" clId="{0148F577-C202-414F-B37E-D99586A6A603}" dt="2021-07-30T17:46:22.114" v="23" actId="478"/>
          <ac:picMkLst>
            <pc:docMk/>
            <pc:sldMk cId="2948396025" sldId="260"/>
            <ac:picMk id="3074" creationId="{9535C80B-E4CF-4AB1-80A5-910C2D665D14}"/>
          </ac:picMkLst>
        </pc:picChg>
        <pc:picChg chg="add del mod">
          <ac:chgData name="Gert Lynge" userId="80637cef91313312" providerId="LiveId" clId="{0148F577-C202-414F-B37E-D99586A6A603}" dt="2021-07-30T17:47:33.589" v="28" actId="478"/>
          <ac:picMkLst>
            <pc:docMk/>
            <pc:sldMk cId="2948396025" sldId="260"/>
            <ac:picMk id="3076" creationId="{283924E3-9A97-481E-ACDA-D93B1C05B8DE}"/>
          </ac:picMkLst>
        </pc:picChg>
      </pc:sldChg>
      <pc:sldChg chg="addSp delSp modSp mod modNotesTx">
        <pc:chgData name="Gert Lynge" userId="80637cef91313312" providerId="LiveId" clId="{0148F577-C202-414F-B37E-D99586A6A603}" dt="2021-09-01T17:39:32.426" v="11469" actId="20577"/>
        <pc:sldMkLst>
          <pc:docMk/>
          <pc:sldMk cId="1032642882" sldId="261"/>
        </pc:sldMkLst>
        <pc:spChg chg="mod">
          <ac:chgData name="Gert Lynge" userId="80637cef91313312" providerId="LiveId" clId="{0148F577-C202-414F-B37E-D99586A6A603}" dt="2021-08-16T15:54:20.122" v="2826"/>
          <ac:spMkLst>
            <pc:docMk/>
            <pc:sldMk cId="1032642882" sldId="261"/>
            <ac:spMk id="3" creationId="{3D02CB76-A71B-45F8-887F-72569260138E}"/>
          </ac:spMkLst>
        </pc:spChg>
        <pc:picChg chg="add del mod">
          <ac:chgData name="Gert Lynge" userId="80637cef91313312" providerId="LiveId" clId="{0148F577-C202-414F-B37E-D99586A6A603}" dt="2021-08-16T15:05:28.032" v="504" actId="478"/>
          <ac:picMkLst>
            <pc:docMk/>
            <pc:sldMk cId="1032642882" sldId="261"/>
            <ac:picMk id="5" creationId="{0F39AF25-33A0-4762-9265-364A7A618070}"/>
          </ac:picMkLst>
        </pc:picChg>
        <pc:picChg chg="mod">
          <ac:chgData name="Gert Lynge" userId="80637cef91313312" providerId="LiveId" clId="{0148F577-C202-414F-B37E-D99586A6A603}" dt="2021-08-16T15:16:12.761" v="769" actId="1076"/>
          <ac:picMkLst>
            <pc:docMk/>
            <pc:sldMk cId="1032642882" sldId="261"/>
            <ac:picMk id="6" creationId="{00D2B930-F6E5-4992-BDF5-9254B78BB01E}"/>
          </ac:picMkLst>
        </pc:picChg>
        <pc:picChg chg="add del mod">
          <ac:chgData name="Gert Lynge" userId="80637cef91313312" providerId="LiveId" clId="{0148F577-C202-414F-B37E-D99586A6A603}" dt="2021-08-16T15:07:43.927" v="521" actId="478"/>
          <ac:picMkLst>
            <pc:docMk/>
            <pc:sldMk cId="1032642882" sldId="261"/>
            <ac:picMk id="8" creationId="{EBBE677C-F930-45B6-8F8E-E969466E6F72}"/>
          </ac:picMkLst>
        </pc:picChg>
      </pc:sldChg>
      <pc:sldChg chg="del">
        <pc:chgData name="Gert Lynge" userId="80637cef91313312" providerId="LiveId" clId="{0148F577-C202-414F-B37E-D99586A6A603}" dt="2021-08-16T15:38:46.531" v="2188" actId="2696"/>
        <pc:sldMkLst>
          <pc:docMk/>
          <pc:sldMk cId="1012959075" sldId="262"/>
        </pc:sldMkLst>
      </pc:sldChg>
      <pc:sldChg chg="addSp delSp modSp add mod modNotesTx">
        <pc:chgData name="Gert Lynge" userId="80637cef91313312" providerId="LiveId" clId="{0148F577-C202-414F-B37E-D99586A6A603}" dt="2021-09-01T17:39:43.491" v="11471" actId="20577"/>
        <pc:sldMkLst>
          <pc:docMk/>
          <pc:sldMk cId="2488847728" sldId="263"/>
        </pc:sldMkLst>
        <pc:spChg chg="mod">
          <ac:chgData name="Gert Lynge" userId="80637cef91313312" providerId="LiveId" clId="{0148F577-C202-414F-B37E-D99586A6A603}" dt="2021-08-16T15:17:04.581" v="781" actId="6549"/>
          <ac:spMkLst>
            <pc:docMk/>
            <pc:sldMk cId="2488847728" sldId="263"/>
            <ac:spMk id="2" creationId="{F25E8425-7493-4BC1-A453-5BDDD98F4009}"/>
          </ac:spMkLst>
        </pc:spChg>
        <pc:spChg chg="mod">
          <ac:chgData name="Gert Lynge" userId="80637cef91313312" providerId="LiveId" clId="{0148F577-C202-414F-B37E-D99586A6A603}" dt="2021-08-16T17:47:46.709" v="7514" actId="6549"/>
          <ac:spMkLst>
            <pc:docMk/>
            <pc:sldMk cId="2488847728" sldId="263"/>
            <ac:spMk id="3" creationId="{3D02CB76-A71B-45F8-887F-72569260138E}"/>
          </ac:spMkLst>
        </pc:spChg>
        <pc:picChg chg="add mod">
          <ac:chgData name="Gert Lynge" userId="80637cef91313312" providerId="LiveId" clId="{0148F577-C202-414F-B37E-D99586A6A603}" dt="2021-08-16T15:26:20.393" v="1395" actId="14100"/>
          <ac:picMkLst>
            <pc:docMk/>
            <pc:sldMk cId="2488847728" sldId="263"/>
            <ac:picMk id="5" creationId="{CDB692B4-D451-433C-9912-A4207AB8CDBD}"/>
          </ac:picMkLst>
        </pc:picChg>
        <pc:picChg chg="del">
          <ac:chgData name="Gert Lynge" userId="80637cef91313312" providerId="LiveId" clId="{0148F577-C202-414F-B37E-D99586A6A603}" dt="2021-08-16T15:18:08.756" v="786" actId="478"/>
          <ac:picMkLst>
            <pc:docMk/>
            <pc:sldMk cId="2488847728" sldId="263"/>
            <ac:picMk id="6" creationId="{00D2B930-F6E5-4992-BDF5-9254B78BB01E}"/>
          </ac:picMkLst>
        </pc:picChg>
        <pc:picChg chg="mod">
          <ac:chgData name="Gert Lynge" userId="80637cef91313312" providerId="LiveId" clId="{0148F577-C202-414F-B37E-D99586A6A603}" dt="2021-08-16T15:24:39.889" v="1390" actId="14100"/>
          <ac:picMkLst>
            <pc:docMk/>
            <pc:sldMk cId="2488847728" sldId="263"/>
            <ac:picMk id="8" creationId="{EBBE677C-F930-45B6-8F8E-E969466E6F72}"/>
          </ac:picMkLst>
        </pc:picChg>
      </pc:sldChg>
      <pc:sldChg chg="addSp delSp modSp add mod modNotesTx">
        <pc:chgData name="Gert Lynge" userId="80637cef91313312" providerId="LiveId" clId="{0148F577-C202-414F-B37E-D99586A6A603}" dt="2021-09-01T17:40:07.010" v="11475" actId="20577"/>
        <pc:sldMkLst>
          <pc:docMk/>
          <pc:sldMk cId="4162568706" sldId="264"/>
        </pc:sldMkLst>
        <pc:spChg chg="mod">
          <ac:chgData name="Gert Lynge" userId="80637cef91313312" providerId="LiveId" clId="{0148F577-C202-414F-B37E-D99586A6A603}" dt="2021-08-16T15:29:17.753" v="1554" actId="6549"/>
          <ac:spMkLst>
            <pc:docMk/>
            <pc:sldMk cId="4162568706" sldId="264"/>
            <ac:spMk id="2" creationId="{F25E8425-7493-4BC1-A453-5BDDD98F4009}"/>
          </ac:spMkLst>
        </pc:spChg>
        <pc:spChg chg="mod">
          <ac:chgData name="Gert Lynge" userId="80637cef91313312" providerId="LiveId" clId="{0148F577-C202-414F-B37E-D99586A6A603}" dt="2021-08-17T04:49:26.085" v="11005" actId="6549"/>
          <ac:spMkLst>
            <pc:docMk/>
            <pc:sldMk cId="4162568706" sldId="264"/>
            <ac:spMk id="3" creationId="{3D02CB76-A71B-45F8-887F-72569260138E}"/>
          </ac:spMkLst>
        </pc:spChg>
        <pc:picChg chg="del">
          <ac:chgData name="Gert Lynge" userId="80637cef91313312" providerId="LiveId" clId="{0148F577-C202-414F-B37E-D99586A6A603}" dt="2021-08-16T15:29:21.937" v="1555" actId="478"/>
          <ac:picMkLst>
            <pc:docMk/>
            <pc:sldMk cId="4162568706" sldId="264"/>
            <ac:picMk id="5" creationId="{CDB692B4-D451-433C-9912-A4207AB8CDBD}"/>
          </ac:picMkLst>
        </pc:picChg>
        <pc:picChg chg="add del mod">
          <ac:chgData name="Gert Lynge" userId="80637cef91313312" providerId="LiveId" clId="{0148F577-C202-414F-B37E-D99586A6A603}" dt="2021-08-16T18:26:41.765" v="10485" actId="478"/>
          <ac:picMkLst>
            <pc:docMk/>
            <pc:sldMk cId="4162568706" sldId="264"/>
            <ac:picMk id="6" creationId="{E2B47B8A-93C3-4785-BD19-C2FCA02500EA}"/>
          </ac:picMkLst>
        </pc:picChg>
        <pc:picChg chg="del">
          <ac:chgData name="Gert Lynge" userId="80637cef91313312" providerId="LiveId" clId="{0148F577-C202-414F-B37E-D99586A6A603}" dt="2021-08-16T15:29:22.673" v="1556" actId="478"/>
          <ac:picMkLst>
            <pc:docMk/>
            <pc:sldMk cId="4162568706" sldId="264"/>
            <ac:picMk id="8" creationId="{EBBE677C-F930-45B6-8F8E-E969466E6F72}"/>
          </ac:picMkLst>
        </pc:picChg>
        <pc:picChg chg="add mod">
          <ac:chgData name="Gert Lynge" userId="80637cef91313312" providerId="LiveId" clId="{0148F577-C202-414F-B37E-D99586A6A603}" dt="2021-08-16T18:32:59.960" v="10509" actId="1035"/>
          <ac:picMkLst>
            <pc:docMk/>
            <pc:sldMk cId="4162568706" sldId="264"/>
            <ac:picMk id="9" creationId="{116A18A6-4CBC-4448-9AA8-1D5D1773BADF}"/>
          </ac:picMkLst>
        </pc:picChg>
      </pc:sldChg>
      <pc:sldChg chg="addSp delSp modSp add mod modNotesTx">
        <pc:chgData name="Gert Lynge" userId="80637cef91313312" providerId="LiveId" clId="{0148F577-C202-414F-B37E-D99586A6A603}" dt="2021-09-01T17:40:19.850" v="11485" actId="20577"/>
        <pc:sldMkLst>
          <pc:docMk/>
          <pc:sldMk cId="3578194923" sldId="265"/>
        </pc:sldMkLst>
        <pc:spChg chg="mod">
          <ac:chgData name="Gert Lynge" userId="80637cef91313312" providerId="LiveId" clId="{0148F577-C202-414F-B37E-D99586A6A603}" dt="2021-08-16T15:55:32.196" v="2843" actId="20577"/>
          <ac:spMkLst>
            <pc:docMk/>
            <pc:sldMk cId="3578194923" sldId="265"/>
            <ac:spMk id="2" creationId="{F25E8425-7493-4BC1-A453-5BDDD98F4009}"/>
          </ac:spMkLst>
        </pc:spChg>
        <pc:spChg chg="mod">
          <ac:chgData name="Gert Lynge" userId="80637cef91313312" providerId="LiveId" clId="{0148F577-C202-414F-B37E-D99586A6A603}" dt="2021-08-16T18:34:52.332" v="10586" actId="20577"/>
          <ac:spMkLst>
            <pc:docMk/>
            <pc:sldMk cId="3578194923" sldId="265"/>
            <ac:spMk id="3" creationId="{3D02CB76-A71B-45F8-887F-72569260138E}"/>
          </ac:spMkLst>
        </pc:spChg>
        <pc:picChg chg="add mod">
          <ac:chgData name="Gert Lynge" userId="80637cef91313312" providerId="LiveId" clId="{0148F577-C202-414F-B37E-D99586A6A603}" dt="2021-08-16T16:06:34.598" v="3862" actId="1076"/>
          <ac:picMkLst>
            <pc:docMk/>
            <pc:sldMk cId="3578194923" sldId="265"/>
            <ac:picMk id="5" creationId="{897B20B8-C3F9-47AE-ACEF-3B2A11749B1F}"/>
          </ac:picMkLst>
        </pc:picChg>
        <pc:picChg chg="del">
          <ac:chgData name="Gert Lynge" userId="80637cef91313312" providerId="LiveId" clId="{0148F577-C202-414F-B37E-D99586A6A603}" dt="2021-08-16T15:56:14.862" v="2844" actId="478"/>
          <ac:picMkLst>
            <pc:docMk/>
            <pc:sldMk cId="3578194923" sldId="265"/>
            <ac:picMk id="6" creationId="{E2B47B8A-93C3-4785-BD19-C2FCA02500EA}"/>
          </ac:picMkLst>
        </pc:picChg>
      </pc:sldChg>
      <pc:sldChg chg="addSp delSp modSp add mod modNotesTx">
        <pc:chgData name="Gert Lynge" userId="80637cef91313312" providerId="LiveId" clId="{0148F577-C202-414F-B37E-D99586A6A603}" dt="2021-09-01T17:40:36.498" v="11489" actId="20577"/>
        <pc:sldMkLst>
          <pc:docMk/>
          <pc:sldMk cId="2951723244" sldId="266"/>
        </pc:sldMkLst>
        <pc:spChg chg="mod">
          <ac:chgData name="Gert Lynge" userId="80637cef91313312" providerId="LiveId" clId="{0148F577-C202-414F-B37E-D99586A6A603}" dt="2021-08-16T16:12:08.307" v="4354" actId="20577"/>
          <ac:spMkLst>
            <pc:docMk/>
            <pc:sldMk cId="2951723244" sldId="266"/>
            <ac:spMk id="2" creationId="{F25E8425-7493-4BC1-A453-5BDDD98F4009}"/>
          </ac:spMkLst>
        </pc:spChg>
        <pc:spChg chg="mod">
          <ac:chgData name="Gert Lynge" userId="80637cef91313312" providerId="LiveId" clId="{0148F577-C202-414F-B37E-D99586A6A603}" dt="2021-08-16T18:35:39.645" v="10587" actId="6549"/>
          <ac:spMkLst>
            <pc:docMk/>
            <pc:sldMk cId="2951723244" sldId="266"/>
            <ac:spMk id="3" creationId="{3D02CB76-A71B-45F8-887F-72569260138E}"/>
          </ac:spMkLst>
        </pc:spChg>
        <pc:picChg chg="del">
          <ac:chgData name="Gert Lynge" userId="80637cef91313312" providerId="LiveId" clId="{0148F577-C202-414F-B37E-D99586A6A603}" dt="2021-08-16T16:12:26.915" v="4376" actId="478"/>
          <ac:picMkLst>
            <pc:docMk/>
            <pc:sldMk cId="2951723244" sldId="266"/>
            <ac:picMk id="5" creationId="{897B20B8-C3F9-47AE-ACEF-3B2A11749B1F}"/>
          </ac:picMkLst>
        </pc:picChg>
        <pc:picChg chg="add mod">
          <ac:chgData name="Gert Lynge" userId="80637cef91313312" providerId="LiveId" clId="{0148F577-C202-414F-B37E-D99586A6A603}" dt="2021-08-16T16:16:19.076" v="4798" actId="14100"/>
          <ac:picMkLst>
            <pc:docMk/>
            <pc:sldMk cId="2951723244" sldId="266"/>
            <ac:picMk id="6" creationId="{3D7D5484-B3B9-471B-97A4-6EA5F5FB3B5E}"/>
          </ac:picMkLst>
        </pc:picChg>
        <pc:picChg chg="add mod">
          <ac:chgData name="Gert Lynge" userId="80637cef91313312" providerId="LiveId" clId="{0148F577-C202-414F-B37E-D99586A6A603}" dt="2021-08-16T16:19:33.104" v="5161" actId="1076"/>
          <ac:picMkLst>
            <pc:docMk/>
            <pc:sldMk cId="2951723244" sldId="266"/>
            <ac:picMk id="8" creationId="{2DBC625B-7DB6-4918-AA8E-F3F3D981E01F}"/>
          </ac:picMkLst>
        </pc:picChg>
      </pc:sldChg>
      <pc:sldChg chg="addSp delSp modSp add mod ord modNotesTx">
        <pc:chgData name="Gert Lynge" userId="80637cef91313312" providerId="LiveId" clId="{0148F577-C202-414F-B37E-D99586A6A603}" dt="2021-09-01T18:14:57.691" v="11802" actId="20577"/>
        <pc:sldMkLst>
          <pc:docMk/>
          <pc:sldMk cId="3694350640" sldId="267"/>
        </pc:sldMkLst>
        <pc:spChg chg="mod">
          <ac:chgData name="Gert Lynge" userId="80637cef91313312" providerId="LiveId" clId="{0148F577-C202-414F-B37E-D99586A6A603}" dt="2021-08-16T16:23:57.405" v="5225" actId="20577"/>
          <ac:spMkLst>
            <pc:docMk/>
            <pc:sldMk cId="3694350640" sldId="267"/>
            <ac:spMk id="2" creationId="{F25E8425-7493-4BC1-A453-5BDDD98F4009}"/>
          </ac:spMkLst>
        </pc:spChg>
        <pc:spChg chg="mod">
          <ac:chgData name="Gert Lynge" userId="80637cef91313312" providerId="LiveId" clId="{0148F577-C202-414F-B37E-D99586A6A603}" dt="2021-09-01T18:14:57.691" v="11802" actId="20577"/>
          <ac:spMkLst>
            <pc:docMk/>
            <pc:sldMk cId="3694350640" sldId="267"/>
            <ac:spMk id="3" creationId="{3D02CB76-A71B-45F8-887F-72569260138E}"/>
          </ac:spMkLst>
        </pc:spChg>
        <pc:picChg chg="add mod">
          <ac:chgData name="Gert Lynge" userId="80637cef91313312" providerId="LiveId" clId="{0148F577-C202-414F-B37E-D99586A6A603}" dt="2021-08-16T18:26:29.530" v="10483" actId="1076"/>
          <ac:picMkLst>
            <pc:docMk/>
            <pc:sldMk cId="3694350640" sldId="267"/>
            <ac:picMk id="5" creationId="{29488251-A9E8-42EB-ABFE-C23104BA800E}"/>
          </ac:picMkLst>
        </pc:picChg>
        <pc:picChg chg="del">
          <ac:chgData name="Gert Lynge" userId="80637cef91313312" providerId="LiveId" clId="{0148F577-C202-414F-B37E-D99586A6A603}" dt="2021-08-16T16:24:37.248" v="5226" actId="478"/>
          <ac:picMkLst>
            <pc:docMk/>
            <pc:sldMk cId="3694350640" sldId="267"/>
            <ac:picMk id="6" creationId="{E2B47B8A-93C3-4785-BD19-C2FCA02500EA}"/>
          </ac:picMkLst>
        </pc:picChg>
        <pc:picChg chg="add mod">
          <ac:chgData name="Gert Lynge" userId="80637cef91313312" providerId="LiveId" clId="{0148F577-C202-414F-B37E-D99586A6A603}" dt="2021-08-16T18:26:34.786" v="10484" actId="1076"/>
          <ac:picMkLst>
            <pc:docMk/>
            <pc:sldMk cId="3694350640" sldId="267"/>
            <ac:picMk id="7" creationId="{09CB5DB7-45B7-479A-A01A-E9844B432F0A}"/>
          </ac:picMkLst>
        </pc:picChg>
      </pc:sldChg>
      <pc:sldChg chg="addSp delSp modSp add mod ord modNotesTx">
        <pc:chgData name="Gert Lynge" userId="80637cef91313312" providerId="LiveId" clId="{0148F577-C202-414F-B37E-D99586A6A603}" dt="2021-09-01T17:36:58.449" v="11443" actId="20577"/>
        <pc:sldMkLst>
          <pc:docMk/>
          <pc:sldMk cId="3488310282" sldId="268"/>
        </pc:sldMkLst>
        <pc:spChg chg="mod">
          <ac:chgData name="Gert Lynge" userId="80637cef91313312" providerId="LiveId" clId="{0148F577-C202-414F-B37E-D99586A6A603}" dt="2021-08-16T17:08:46.356" v="5911" actId="20577"/>
          <ac:spMkLst>
            <pc:docMk/>
            <pc:sldMk cId="3488310282" sldId="268"/>
            <ac:spMk id="2" creationId="{F25E8425-7493-4BC1-A453-5BDDD98F4009}"/>
          </ac:spMkLst>
        </pc:spChg>
        <pc:spChg chg="mod">
          <ac:chgData name="Gert Lynge" userId="80637cef91313312" providerId="LiveId" clId="{0148F577-C202-414F-B37E-D99586A6A603}" dt="2021-08-16T17:10:28.652" v="5970" actId="20577"/>
          <ac:spMkLst>
            <pc:docMk/>
            <pc:sldMk cId="3488310282" sldId="268"/>
            <ac:spMk id="3" creationId="{3D02CB76-A71B-45F8-887F-72569260138E}"/>
          </ac:spMkLst>
        </pc:spChg>
        <pc:picChg chg="del">
          <ac:chgData name="Gert Lynge" userId="80637cef91313312" providerId="LiveId" clId="{0148F577-C202-414F-B37E-D99586A6A603}" dt="2021-08-16T17:07:21.802" v="5856" actId="478"/>
          <ac:picMkLst>
            <pc:docMk/>
            <pc:sldMk cId="3488310282" sldId="268"/>
            <ac:picMk id="5" creationId="{29488251-A9E8-42EB-ABFE-C23104BA800E}"/>
          </ac:picMkLst>
        </pc:picChg>
        <pc:picChg chg="add mod">
          <ac:chgData name="Gert Lynge" userId="80637cef91313312" providerId="LiveId" clId="{0148F577-C202-414F-B37E-D99586A6A603}" dt="2021-08-16T17:10:33.783" v="5971" actId="14100"/>
          <ac:picMkLst>
            <pc:docMk/>
            <pc:sldMk cId="3488310282" sldId="268"/>
            <ac:picMk id="6" creationId="{D9ECD29C-F82F-4FC6-8B37-51B3382A7753}"/>
          </ac:picMkLst>
        </pc:picChg>
      </pc:sldChg>
      <pc:sldChg chg="addSp modSp add mod ord modNotesTx">
        <pc:chgData name="Gert Lynge" userId="80637cef91313312" providerId="LiveId" clId="{0148F577-C202-414F-B37E-D99586A6A603}" dt="2021-09-01T18:04:19.342" v="11775" actId="20577"/>
        <pc:sldMkLst>
          <pc:docMk/>
          <pc:sldMk cId="1367409119" sldId="269"/>
        </pc:sldMkLst>
        <pc:spChg chg="mod">
          <ac:chgData name="Gert Lynge" userId="80637cef91313312" providerId="LiveId" clId="{0148F577-C202-414F-B37E-D99586A6A603}" dt="2021-08-16T17:39:47.472" v="7353" actId="20577"/>
          <ac:spMkLst>
            <pc:docMk/>
            <pc:sldMk cId="1367409119" sldId="269"/>
            <ac:spMk id="2" creationId="{F25E8425-7493-4BC1-A453-5BDDD98F4009}"/>
          </ac:spMkLst>
        </pc:spChg>
        <pc:spChg chg="mod">
          <ac:chgData name="Gert Lynge" userId="80637cef91313312" providerId="LiveId" clId="{0148F577-C202-414F-B37E-D99586A6A603}" dt="2021-08-16T17:14:40.406" v="6059" actId="20577"/>
          <ac:spMkLst>
            <pc:docMk/>
            <pc:sldMk cId="1367409119" sldId="269"/>
            <ac:spMk id="3" creationId="{3D02CB76-A71B-45F8-887F-72569260138E}"/>
          </ac:spMkLst>
        </pc:spChg>
        <pc:picChg chg="add mod">
          <ac:chgData name="Gert Lynge" userId="80637cef91313312" providerId="LiveId" clId="{0148F577-C202-414F-B37E-D99586A6A603}" dt="2021-08-16T17:14:31.290" v="6056" actId="14100"/>
          <ac:picMkLst>
            <pc:docMk/>
            <pc:sldMk cId="1367409119" sldId="269"/>
            <ac:picMk id="5" creationId="{A9CF780B-085C-4566-8BFD-3B1D37F82764}"/>
          </ac:picMkLst>
        </pc:picChg>
        <pc:picChg chg="mod">
          <ac:chgData name="Gert Lynge" userId="80637cef91313312" providerId="LiveId" clId="{0148F577-C202-414F-B37E-D99586A6A603}" dt="2021-08-16T17:37:54.291" v="7336" actId="1076"/>
          <ac:picMkLst>
            <pc:docMk/>
            <pc:sldMk cId="1367409119" sldId="269"/>
            <ac:picMk id="6" creationId="{D9ECD29C-F82F-4FC6-8B37-51B3382A7753}"/>
          </ac:picMkLst>
        </pc:picChg>
        <pc:picChg chg="add mod">
          <ac:chgData name="Gert Lynge" userId="80637cef91313312" providerId="LiveId" clId="{0148F577-C202-414F-B37E-D99586A6A603}" dt="2021-08-16T17:14:28.033" v="6055" actId="14100"/>
          <ac:picMkLst>
            <pc:docMk/>
            <pc:sldMk cId="1367409119" sldId="269"/>
            <ac:picMk id="8" creationId="{A655A004-93D9-4C80-9300-5A94E8D46C8E}"/>
          </ac:picMkLst>
        </pc:picChg>
      </pc:sldChg>
      <pc:sldChg chg="addSp delSp modSp add mod modNotesTx">
        <pc:chgData name="Gert Lynge" userId="80637cef91313312" providerId="LiveId" clId="{0148F577-C202-414F-B37E-D99586A6A603}" dt="2021-09-01T18:04:27.486" v="11779" actId="20577"/>
        <pc:sldMkLst>
          <pc:docMk/>
          <pc:sldMk cId="1205164366" sldId="270"/>
        </pc:sldMkLst>
        <pc:spChg chg="mod">
          <ac:chgData name="Gert Lynge" userId="80637cef91313312" providerId="LiveId" clId="{0148F577-C202-414F-B37E-D99586A6A603}" dt="2021-08-16T17:15:22.805" v="6072" actId="20577"/>
          <ac:spMkLst>
            <pc:docMk/>
            <pc:sldMk cId="1205164366" sldId="270"/>
            <ac:spMk id="2" creationId="{F25E8425-7493-4BC1-A453-5BDDD98F4009}"/>
          </ac:spMkLst>
        </pc:spChg>
        <pc:spChg chg="mod">
          <ac:chgData name="Gert Lynge" userId="80637cef91313312" providerId="LiveId" clId="{0148F577-C202-414F-B37E-D99586A6A603}" dt="2021-08-17T04:57:59.259" v="11438" actId="313"/>
          <ac:spMkLst>
            <pc:docMk/>
            <pc:sldMk cId="1205164366" sldId="270"/>
            <ac:spMk id="3" creationId="{3D02CB76-A71B-45F8-887F-72569260138E}"/>
          </ac:spMkLst>
        </pc:spChg>
        <pc:picChg chg="del">
          <ac:chgData name="Gert Lynge" userId="80637cef91313312" providerId="LiveId" clId="{0148F577-C202-414F-B37E-D99586A6A603}" dt="2021-08-16T17:15:30.333" v="6073" actId="478"/>
          <ac:picMkLst>
            <pc:docMk/>
            <pc:sldMk cId="1205164366" sldId="270"/>
            <ac:picMk id="5" creationId="{29488251-A9E8-42EB-ABFE-C23104BA800E}"/>
          </ac:picMkLst>
        </pc:picChg>
        <pc:picChg chg="add mod">
          <ac:chgData name="Gert Lynge" userId="80637cef91313312" providerId="LiveId" clId="{0148F577-C202-414F-B37E-D99586A6A603}" dt="2021-08-16T17:31:01.093" v="7229" actId="1076"/>
          <ac:picMkLst>
            <pc:docMk/>
            <pc:sldMk cId="1205164366" sldId="270"/>
            <ac:picMk id="6" creationId="{B84E99DC-96E5-4B1D-A57F-370FB68A83FA}"/>
          </ac:picMkLst>
        </pc:picChg>
        <pc:picChg chg="add del mod">
          <ac:chgData name="Gert Lynge" userId="80637cef91313312" providerId="LiveId" clId="{0148F577-C202-414F-B37E-D99586A6A603}" dt="2021-08-16T17:32:59.398" v="7233" actId="478"/>
          <ac:picMkLst>
            <pc:docMk/>
            <pc:sldMk cId="1205164366" sldId="270"/>
            <ac:picMk id="8" creationId="{6DDED1F0-393A-43D0-A33F-7EA735C138D5}"/>
          </ac:picMkLst>
        </pc:picChg>
        <pc:picChg chg="add mod">
          <ac:chgData name="Gert Lynge" userId="80637cef91313312" providerId="LiveId" clId="{0148F577-C202-414F-B37E-D99586A6A603}" dt="2021-08-16T17:34:08.349" v="7335" actId="1035"/>
          <ac:picMkLst>
            <pc:docMk/>
            <pc:sldMk cId="1205164366" sldId="270"/>
            <ac:picMk id="10" creationId="{7874E59B-672C-4CC8-95FF-EBEC451D48F0}"/>
          </ac:picMkLst>
        </pc:picChg>
      </pc:sldChg>
      <pc:sldChg chg="new del">
        <pc:chgData name="Gert Lynge" userId="80637cef91313312" providerId="LiveId" clId="{0148F577-C202-414F-B37E-D99586A6A603}" dt="2021-08-16T17:40:20.173" v="7355" actId="2696"/>
        <pc:sldMkLst>
          <pc:docMk/>
          <pc:sldMk cId="1492455968" sldId="271"/>
        </pc:sldMkLst>
      </pc:sldChg>
      <pc:sldChg chg="addSp delSp modSp add mod modNotesTx">
        <pc:chgData name="Gert Lynge" userId="80637cef91313312" providerId="LiveId" clId="{0148F577-C202-414F-B37E-D99586A6A603}" dt="2021-09-01T17:40:58.810" v="11491" actId="20577"/>
        <pc:sldMkLst>
          <pc:docMk/>
          <pc:sldMk cId="2422083300" sldId="271"/>
        </pc:sldMkLst>
        <pc:spChg chg="mod">
          <ac:chgData name="Gert Lynge" userId="80637cef91313312" providerId="LiveId" clId="{0148F577-C202-414F-B37E-D99586A6A603}" dt="2021-08-16T17:41:34.058" v="7441" actId="5793"/>
          <ac:spMkLst>
            <pc:docMk/>
            <pc:sldMk cId="2422083300" sldId="271"/>
            <ac:spMk id="2" creationId="{F25E8425-7493-4BC1-A453-5BDDD98F4009}"/>
          </ac:spMkLst>
        </pc:spChg>
        <pc:spChg chg="add del mod">
          <ac:chgData name="Gert Lynge" userId="80637cef91313312" providerId="LiveId" clId="{0148F577-C202-414F-B37E-D99586A6A603}" dt="2021-08-16T17:42:03.732" v="7443" actId="478"/>
          <ac:spMkLst>
            <pc:docMk/>
            <pc:sldMk cId="2422083300" sldId="271"/>
            <ac:spMk id="3" creationId="{3D02CB76-A71B-45F8-887F-72569260138E}"/>
          </ac:spMkLst>
        </pc:spChg>
        <pc:spChg chg="add del mod">
          <ac:chgData name="Gert Lynge" userId="80637cef91313312" providerId="LiveId" clId="{0148F577-C202-414F-B37E-D99586A6A603}" dt="2021-08-16T17:42:03.732" v="7443" actId="478"/>
          <ac:spMkLst>
            <pc:docMk/>
            <pc:sldMk cId="2422083300" sldId="271"/>
            <ac:spMk id="5" creationId="{CC3A0DEF-FA63-4615-B152-D67752791E0D}"/>
          </ac:spMkLst>
        </pc:spChg>
        <pc:spChg chg="add mod">
          <ac:chgData name="Gert Lynge" userId="80637cef91313312" providerId="LiveId" clId="{0148F577-C202-414F-B37E-D99586A6A603}" dt="2021-08-16T17:51:06.413" v="7646" actId="20577"/>
          <ac:spMkLst>
            <pc:docMk/>
            <pc:sldMk cId="2422083300" sldId="271"/>
            <ac:spMk id="14" creationId="{5512D722-294B-43B9-AC36-5BC519AC1B96}"/>
          </ac:spMkLst>
        </pc:spChg>
        <pc:picChg chg="del">
          <ac:chgData name="Gert Lynge" userId="80637cef91313312" providerId="LiveId" clId="{0148F577-C202-414F-B37E-D99586A6A603}" dt="2021-08-16T17:40:54.176" v="7396" actId="478"/>
          <ac:picMkLst>
            <pc:docMk/>
            <pc:sldMk cId="2422083300" sldId="271"/>
            <ac:picMk id="6" creationId="{3D7D5484-B3B9-471B-97A4-6EA5F5FB3B5E}"/>
          </ac:picMkLst>
        </pc:picChg>
        <pc:picChg chg="del">
          <ac:chgData name="Gert Lynge" userId="80637cef91313312" providerId="LiveId" clId="{0148F577-C202-414F-B37E-D99586A6A603}" dt="2021-08-16T17:40:54.816" v="7397" actId="478"/>
          <ac:picMkLst>
            <pc:docMk/>
            <pc:sldMk cId="2422083300" sldId="271"/>
            <ac:picMk id="8" creationId="{2DBC625B-7DB6-4918-AA8E-F3F3D981E01F}"/>
          </ac:picMkLst>
        </pc:picChg>
        <pc:picChg chg="add mod">
          <ac:chgData name="Gert Lynge" userId="80637cef91313312" providerId="LiveId" clId="{0148F577-C202-414F-B37E-D99586A6A603}" dt="2021-08-16T17:46:39.409" v="7463" actId="14100"/>
          <ac:picMkLst>
            <pc:docMk/>
            <pc:sldMk cId="2422083300" sldId="271"/>
            <ac:picMk id="9" creationId="{5517A165-9021-420D-B415-478D239F820D}"/>
          </ac:picMkLst>
        </pc:picChg>
        <pc:picChg chg="add mod">
          <ac:chgData name="Gert Lynge" userId="80637cef91313312" providerId="LiveId" clId="{0148F577-C202-414F-B37E-D99586A6A603}" dt="2021-08-16T17:46:20.009" v="7462" actId="1076"/>
          <ac:picMkLst>
            <pc:docMk/>
            <pc:sldMk cId="2422083300" sldId="271"/>
            <ac:picMk id="11" creationId="{641C6862-4D94-4009-9C58-E45A21CA0893}"/>
          </ac:picMkLst>
        </pc:picChg>
        <pc:picChg chg="add mod">
          <ac:chgData name="Gert Lynge" userId="80637cef91313312" providerId="LiveId" clId="{0148F577-C202-414F-B37E-D99586A6A603}" dt="2021-08-16T17:46:16.860" v="7461" actId="1076"/>
          <ac:picMkLst>
            <pc:docMk/>
            <pc:sldMk cId="2422083300" sldId="271"/>
            <ac:picMk id="13" creationId="{C339B376-4940-4036-8E3E-E0DAD6A7AC75}"/>
          </ac:picMkLst>
        </pc:picChg>
      </pc:sldChg>
      <pc:sldChg chg="addSp delSp modSp add mod ord modNotesTx">
        <pc:chgData name="Gert Lynge" userId="80637cef91313312" providerId="LiveId" clId="{0148F577-C202-414F-B37E-D99586A6A603}" dt="2021-09-01T17:41:58.867" v="11501" actId="20577"/>
        <pc:sldMkLst>
          <pc:docMk/>
          <pc:sldMk cId="1835551020" sldId="272"/>
        </pc:sldMkLst>
        <pc:spChg chg="mod">
          <ac:chgData name="Gert Lynge" userId="80637cef91313312" providerId="LiveId" clId="{0148F577-C202-414F-B37E-D99586A6A603}" dt="2021-08-17T04:51:12.093" v="11021" actId="20577"/>
          <ac:spMkLst>
            <pc:docMk/>
            <pc:sldMk cId="1835551020" sldId="272"/>
            <ac:spMk id="2" creationId="{F25E8425-7493-4BC1-A453-5BDDD98F4009}"/>
          </ac:spMkLst>
        </pc:spChg>
        <pc:spChg chg="del mod">
          <ac:chgData name="Gert Lynge" userId="80637cef91313312" providerId="LiveId" clId="{0148F577-C202-414F-B37E-D99586A6A603}" dt="2021-08-16T17:55:32.023" v="7651" actId="478"/>
          <ac:spMkLst>
            <pc:docMk/>
            <pc:sldMk cId="1835551020" sldId="272"/>
            <ac:spMk id="3" creationId="{3D02CB76-A71B-45F8-887F-72569260138E}"/>
          </ac:spMkLst>
        </pc:spChg>
        <pc:picChg chg="add mod">
          <ac:chgData name="Gert Lynge" userId="80637cef91313312" providerId="LiveId" clId="{0148F577-C202-414F-B37E-D99586A6A603}" dt="2021-08-16T17:55:27.956" v="7650" actId="1076"/>
          <ac:picMkLst>
            <pc:docMk/>
            <pc:sldMk cId="1835551020" sldId="272"/>
            <ac:picMk id="5" creationId="{6D45D677-4E68-4535-8E7D-031D0C7CC3D0}"/>
          </ac:picMkLst>
        </pc:picChg>
        <pc:picChg chg="del">
          <ac:chgData name="Gert Lynge" userId="80637cef91313312" providerId="LiveId" clId="{0148F577-C202-414F-B37E-D99586A6A603}" dt="2021-08-16T17:47:19.675" v="7508" actId="478"/>
          <ac:picMkLst>
            <pc:docMk/>
            <pc:sldMk cId="1835551020" sldId="272"/>
            <ac:picMk id="6" creationId="{3D7D5484-B3B9-471B-97A4-6EA5F5FB3B5E}"/>
          </ac:picMkLst>
        </pc:picChg>
        <pc:picChg chg="del">
          <ac:chgData name="Gert Lynge" userId="80637cef91313312" providerId="LiveId" clId="{0148F577-C202-414F-B37E-D99586A6A603}" dt="2021-08-16T17:47:20.283" v="7509" actId="478"/>
          <ac:picMkLst>
            <pc:docMk/>
            <pc:sldMk cId="1835551020" sldId="272"/>
            <ac:picMk id="8" creationId="{2DBC625B-7DB6-4918-AA8E-F3F3D981E01F}"/>
          </ac:picMkLst>
        </pc:picChg>
      </pc:sldChg>
      <pc:sldChg chg="addSp delSp modSp add mod ord modNotesTx">
        <pc:chgData name="Gert Lynge" userId="80637cef91313312" providerId="LiveId" clId="{0148F577-C202-414F-B37E-D99586A6A603}" dt="2021-09-01T17:43:55.142" v="11506" actId="20577"/>
        <pc:sldMkLst>
          <pc:docMk/>
          <pc:sldMk cId="1712558343" sldId="273"/>
        </pc:sldMkLst>
        <pc:spChg chg="mod">
          <ac:chgData name="Gert Lynge" userId="80637cef91313312" providerId="LiveId" clId="{0148F577-C202-414F-B37E-D99586A6A603}" dt="2021-08-16T18:12:32.495" v="9535" actId="20577"/>
          <ac:spMkLst>
            <pc:docMk/>
            <pc:sldMk cId="1712558343" sldId="273"/>
            <ac:spMk id="2" creationId="{F25E8425-7493-4BC1-A453-5BDDD98F4009}"/>
          </ac:spMkLst>
        </pc:spChg>
        <pc:spChg chg="mod">
          <ac:chgData name="Gert Lynge" userId="80637cef91313312" providerId="LiveId" clId="{0148F577-C202-414F-B37E-D99586A6A603}" dt="2021-08-16T18:00:47.843" v="7772" actId="5793"/>
          <ac:spMkLst>
            <pc:docMk/>
            <pc:sldMk cId="1712558343" sldId="273"/>
            <ac:spMk id="3" creationId="{3D02CB76-A71B-45F8-887F-72569260138E}"/>
          </ac:spMkLst>
        </pc:spChg>
        <pc:picChg chg="add mod ord">
          <ac:chgData name="Gert Lynge" userId="80637cef91313312" providerId="LiveId" clId="{0148F577-C202-414F-B37E-D99586A6A603}" dt="2021-08-16T17:59:30.185" v="7687" actId="167"/>
          <ac:picMkLst>
            <pc:docMk/>
            <pc:sldMk cId="1712558343" sldId="273"/>
            <ac:picMk id="5" creationId="{078EDFD3-7D99-44A1-914B-C99684FF2D23}"/>
          </ac:picMkLst>
        </pc:picChg>
        <pc:picChg chg="del">
          <ac:chgData name="Gert Lynge" userId="80637cef91313312" providerId="LiveId" clId="{0148F577-C202-414F-B37E-D99586A6A603}" dt="2021-08-16T17:56:18.137" v="7675" actId="478"/>
          <ac:picMkLst>
            <pc:docMk/>
            <pc:sldMk cId="1712558343" sldId="273"/>
            <ac:picMk id="6" creationId="{3D7D5484-B3B9-471B-97A4-6EA5F5FB3B5E}"/>
          </ac:picMkLst>
        </pc:picChg>
        <pc:picChg chg="del">
          <ac:chgData name="Gert Lynge" userId="80637cef91313312" providerId="LiveId" clId="{0148F577-C202-414F-B37E-D99586A6A603}" dt="2021-08-16T17:56:19.719" v="7676" actId="478"/>
          <ac:picMkLst>
            <pc:docMk/>
            <pc:sldMk cId="1712558343" sldId="273"/>
            <ac:picMk id="8" creationId="{2DBC625B-7DB6-4918-AA8E-F3F3D981E01F}"/>
          </ac:picMkLst>
        </pc:picChg>
      </pc:sldChg>
      <pc:sldChg chg="addSp delSp modSp add mod modNotesTx">
        <pc:chgData name="Gert Lynge" userId="80637cef91313312" providerId="LiveId" clId="{0148F577-C202-414F-B37E-D99586A6A603}" dt="2021-09-01T17:44:15.884" v="11512" actId="20577"/>
        <pc:sldMkLst>
          <pc:docMk/>
          <pc:sldMk cId="3175269181" sldId="274"/>
        </pc:sldMkLst>
        <pc:spChg chg="add del mod">
          <ac:chgData name="Gert Lynge" userId="80637cef91313312" providerId="LiveId" clId="{0148F577-C202-414F-B37E-D99586A6A603}" dt="2021-08-16T18:12:38.710" v="9541" actId="20577"/>
          <ac:spMkLst>
            <pc:docMk/>
            <pc:sldMk cId="3175269181" sldId="274"/>
            <ac:spMk id="2" creationId="{F25E8425-7493-4BC1-A453-5BDDD98F4009}"/>
          </ac:spMkLst>
        </pc:spChg>
        <pc:spChg chg="add del mod">
          <ac:chgData name="Gert Lynge" userId="80637cef91313312" providerId="LiveId" clId="{0148F577-C202-414F-B37E-D99586A6A603}" dt="2021-08-16T18:01:36.891" v="7784" actId="478"/>
          <ac:spMkLst>
            <pc:docMk/>
            <pc:sldMk cId="3175269181" sldId="274"/>
            <ac:spMk id="3" creationId="{3D02CB76-A71B-45F8-887F-72569260138E}"/>
          </ac:spMkLst>
        </pc:spChg>
        <pc:spChg chg="add del mod">
          <ac:chgData name="Gert Lynge" userId="80637cef91313312" providerId="LiveId" clId="{0148F577-C202-414F-B37E-D99586A6A603}" dt="2021-08-16T18:01:30.129" v="7781" actId="478"/>
          <ac:spMkLst>
            <pc:docMk/>
            <pc:sldMk cId="3175269181" sldId="274"/>
            <ac:spMk id="6" creationId="{51DECAE7-1F0A-4788-AC46-C6126D52614A}"/>
          </ac:spMkLst>
        </pc:spChg>
        <pc:spChg chg="add del mod">
          <ac:chgData name="Gert Lynge" userId="80637cef91313312" providerId="LiveId" clId="{0148F577-C202-414F-B37E-D99586A6A603}" dt="2021-08-16T18:01:30.129" v="7781" actId="478"/>
          <ac:spMkLst>
            <pc:docMk/>
            <pc:sldMk cId="3175269181" sldId="274"/>
            <ac:spMk id="8" creationId="{0DB5DB4D-93CE-460E-9B03-67ECD36B3B7F}"/>
          </ac:spMkLst>
        </pc:spChg>
        <pc:spChg chg="add del mod">
          <ac:chgData name="Gert Lynge" userId="80637cef91313312" providerId="LiveId" clId="{0148F577-C202-414F-B37E-D99586A6A603}" dt="2021-08-16T18:01:46.282" v="7786" actId="478"/>
          <ac:spMkLst>
            <pc:docMk/>
            <pc:sldMk cId="3175269181" sldId="274"/>
            <ac:spMk id="10" creationId="{C0594D2F-1DF9-4422-8CA0-E2BE1ED03D33}"/>
          </ac:spMkLst>
        </pc:spChg>
        <pc:spChg chg="add mod">
          <ac:chgData name="Gert Lynge" userId="80637cef91313312" providerId="LiveId" clId="{0148F577-C202-414F-B37E-D99586A6A603}" dt="2021-08-16T18:20:40.637" v="10305" actId="27636"/>
          <ac:spMkLst>
            <pc:docMk/>
            <pc:sldMk cId="3175269181" sldId="274"/>
            <ac:spMk id="11" creationId="{1EE32DF3-BD95-4170-9580-7FC76CD0097B}"/>
          </ac:spMkLst>
        </pc:spChg>
        <pc:picChg chg="add del mod">
          <ac:chgData name="Gert Lynge" userId="80637cef91313312" providerId="LiveId" clId="{0148F577-C202-414F-B37E-D99586A6A603}" dt="2021-08-16T18:02:00.162" v="7793" actId="29295"/>
          <ac:picMkLst>
            <pc:docMk/>
            <pc:sldMk cId="3175269181" sldId="274"/>
            <ac:picMk id="5" creationId="{078EDFD3-7D99-44A1-914B-C99684FF2D23}"/>
          </ac:picMkLst>
        </pc:picChg>
      </pc:sldChg>
      <pc:sldChg chg="modSp add mod modNotesTx">
        <pc:chgData name="Gert Lynge" userId="80637cef91313312" providerId="LiveId" clId="{0148F577-C202-414F-B37E-D99586A6A603}" dt="2021-09-01T17:44:12.635" v="11511" actId="20577"/>
        <pc:sldMkLst>
          <pc:docMk/>
          <pc:sldMk cId="1719857432" sldId="275"/>
        </pc:sldMkLst>
        <pc:spChg chg="mod">
          <ac:chgData name="Gert Lynge" userId="80637cef91313312" providerId="LiveId" clId="{0148F577-C202-414F-B37E-D99586A6A603}" dt="2021-08-16T18:12:45.382" v="9547" actId="20577"/>
          <ac:spMkLst>
            <pc:docMk/>
            <pc:sldMk cId="1719857432" sldId="275"/>
            <ac:spMk id="2" creationId="{F25E8425-7493-4BC1-A453-5BDDD98F4009}"/>
          </ac:spMkLst>
        </pc:spChg>
        <pc:spChg chg="mod">
          <ac:chgData name="Gert Lynge" userId="80637cef91313312" providerId="LiveId" clId="{0148F577-C202-414F-B37E-D99586A6A603}" dt="2021-08-16T18:36:39.850" v="10595" actId="20577"/>
          <ac:spMkLst>
            <pc:docMk/>
            <pc:sldMk cId="1719857432" sldId="275"/>
            <ac:spMk id="11" creationId="{1EE32DF3-BD95-4170-9580-7FC76CD0097B}"/>
          </ac:spMkLst>
        </pc:spChg>
      </pc:sldChg>
      <pc:sldChg chg="modSp add mod modNotesTx">
        <pc:chgData name="Gert Lynge" userId="80637cef91313312" providerId="LiveId" clId="{0148F577-C202-414F-B37E-D99586A6A603}" dt="2021-09-01T17:37:39.481" v="11447" actId="20577"/>
        <pc:sldMkLst>
          <pc:docMk/>
          <pc:sldMk cId="1147876216" sldId="276"/>
        </pc:sldMkLst>
        <pc:spChg chg="mod">
          <ac:chgData name="Gert Lynge" userId="80637cef91313312" providerId="LiveId" clId="{0148F577-C202-414F-B37E-D99586A6A603}" dt="2021-08-17T04:04:04.997" v="10606" actId="20577"/>
          <ac:spMkLst>
            <pc:docMk/>
            <pc:sldMk cId="1147876216" sldId="276"/>
            <ac:spMk id="2" creationId="{F25E8425-7493-4BC1-A453-5BDDD98F4009}"/>
          </ac:spMkLst>
        </pc:spChg>
        <pc:spChg chg="mod">
          <ac:chgData name="Gert Lynge" userId="80637cef91313312" providerId="LiveId" clId="{0148F577-C202-414F-B37E-D99586A6A603}" dt="2021-08-17T04:17:21.305" v="10749" actId="20577"/>
          <ac:spMkLst>
            <pc:docMk/>
            <pc:sldMk cId="1147876216" sldId="276"/>
            <ac:spMk id="3" creationId="{3D02CB76-A71B-45F8-887F-72569260138E}"/>
          </ac:spMkLst>
        </pc:spChg>
        <pc:picChg chg="mod">
          <ac:chgData name="Gert Lynge" userId="80637cef91313312" providerId="LiveId" clId="{0148F577-C202-414F-B37E-D99586A6A603}" dt="2021-08-17T04:05:43.556" v="10694" actId="1076"/>
          <ac:picMkLst>
            <pc:docMk/>
            <pc:sldMk cId="1147876216" sldId="276"/>
            <ac:picMk id="6" creationId="{D9ECD29C-F82F-4FC6-8B37-51B3382A7753}"/>
          </ac:picMkLst>
        </pc:picChg>
      </pc:sldChg>
    </pc:docChg>
  </pc:docChgLst>
  <pc:docChgLst>
    <pc:chgData name="Graves Kilsgaard" userId="1d2612e2bb5f87c1" providerId="LiveId" clId="{5644A4BD-3A8E-4115-9BF3-380C9EC69DDD}"/>
    <pc:docChg chg="undo custSel addSld delSld modSld">
      <pc:chgData name="Graves Kilsgaard" userId="1d2612e2bb5f87c1" providerId="LiveId" clId="{5644A4BD-3A8E-4115-9BF3-380C9EC69DDD}" dt="2021-09-02T19:10:37.663" v="159" actId="20577"/>
      <pc:docMkLst>
        <pc:docMk/>
      </pc:docMkLst>
      <pc:sldChg chg="modSp mod">
        <pc:chgData name="Graves Kilsgaard" userId="1d2612e2bb5f87c1" providerId="LiveId" clId="{5644A4BD-3A8E-4115-9BF3-380C9EC69DDD}" dt="2021-09-02T19:07:56.002" v="148" actId="20577"/>
        <pc:sldMkLst>
          <pc:docMk/>
          <pc:sldMk cId="3216616623" sldId="258"/>
        </pc:sldMkLst>
        <pc:spChg chg="mod">
          <ac:chgData name="Graves Kilsgaard" userId="1d2612e2bb5f87c1" providerId="LiveId" clId="{5644A4BD-3A8E-4115-9BF3-380C9EC69DDD}" dt="2021-09-02T19:07:56.002" v="148" actId="20577"/>
          <ac:spMkLst>
            <pc:docMk/>
            <pc:sldMk cId="3216616623" sldId="258"/>
            <ac:spMk id="3" creationId="{3D02CB76-A71B-45F8-887F-72569260138E}"/>
          </ac:spMkLst>
        </pc:spChg>
      </pc:sldChg>
      <pc:sldChg chg="modSp mod">
        <pc:chgData name="Graves Kilsgaard" userId="1d2612e2bb5f87c1" providerId="LiveId" clId="{5644A4BD-3A8E-4115-9BF3-380C9EC69DDD}" dt="2021-09-02T19:08:36.426" v="150" actId="20577"/>
        <pc:sldMkLst>
          <pc:docMk/>
          <pc:sldMk cId="3686928148" sldId="259"/>
        </pc:sldMkLst>
        <pc:spChg chg="mod">
          <ac:chgData name="Graves Kilsgaard" userId="1d2612e2bb5f87c1" providerId="LiveId" clId="{5644A4BD-3A8E-4115-9BF3-380C9EC69DDD}" dt="2021-09-02T19:08:36.426" v="150" actId="20577"/>
          <ac:spMkLst>
            <pc:docMk/>
            <pc:sldMk cId="3686928148" sldId="259"/>
            <ac:spMk id="3" creationId="{3D02CB76-A71B-45F8-887F-72569260138E}"/>
          </ac:spMkLst>
        </pc:spChg>
      </pc:sldChg>
      <pc:sldChg chg="modSp mod">
        <pc:chgData name="Graves Kilsgaard" userId="1d2612e2bb5f87c1" providerId="LiveId" clId="{5644A4BD-3A8E-4115-9BF3-380C9EC69DDD}" dt="2021-09-02T19:09:44.097" v="156" actId="20577"/>
        <pc:sldMkLst>
          <pc:docMk/>
          <pc:sldMk cId="1032642882" sldId="261"/>
        </pc:sldMkLst>
        <pc:spChg chg="mod">
          <ac:chgData name="Graves Kilsgaard" userId="1d2612e2bb5f87c1" providerId="LiveId" clId="{5644A4BD-3A8E-4115-9BF3-380C9EC69DDD}" dt="2021-09-02T19:09:44.097" v="156" actId="20577"/>
          <ac:spMkLst>
            <pc:docMk/>
            <pc:sldMk cId="1032642882" sldId="261"/>
            <ac:spMk id="3" creationId="{3D02CB76-A71B-45F8-887F-72569260138E}"/>
          </ac:spMkLst>
        </pc:spChg>
      </pc:sldChg>
      <pc:sldChg chg="modSp mod">
        <pc:chgData name="Graves Kilsgaard" userId="1d2612e2bb5f87c1" providerId="LiveId" clId="{5644A4BD-3A8E-4115-9BF3-380C9EC69DDD}" dt="2021-09-02T19:10:37.663" v="159" actId="20577"/>
        <pc:sldMkLst>
          <pc:docMk/>
          <pc:sldMk cId="4162568706" sldId="264"/>
        </pc:sldMkLst>
        <pc:spChg chg="mod">
          <ac:chgData name="Graves Kilsgaard" userId="1d2612e2bb5f87c1" providerId="LiveId" clId="{5644A4BD-3A8E-4115-9BF3-380C9EC69DDD}" dt="2021-09-02T19:10:37.663" v="159" actId="20577"/>
          <ac:spMkLst>
            <pc:docMk/>
            <pc:sldMk cId="4162568706" sldId="264"/>
            <ac:spMk id="3" creationId="{3D02CB76-A71B-45F8-887F-72569260138E}"/>
          </ac:spMkLst>
        </pc:spChg>
      </pc:sldChg>
      <pc:sldChg chg="modSp mod">
        <pc:chgData name="Graves Kilsgaard" userId="1d2612e2bb5f87c1" providerId="LiveId" clId="{5644A4BD-3A8E-4115-9BF3-380C9EC69DDD}" dt="2021-09-02T19:06:00.387" v="147" actId="20577"/>
        <pc:sldMkLst>
          <pc:docMk/>
          <pc:sldMk cId="3488310282" sldId="268"/>
        </pc:sldMkLst>
        <pc:spChg chg="mod">
          <ac:chgData name="Graves Kilsgaard" userId="1d2612e2bb5f87c1" providerId="LiveId" clId="{5644A4BD-3A8E-4115-9BF3-380C9EC69DDD}" dt="2021-09-02T19:06:00.387" v="147" actId="20577"/>
          <ac:spMkLst>
            <pc:docMk/>
            <pc:sldMk cId="3488310282" sldId="268"/>
            <ac:spMk id="3" creationId="{3D02CB76-A71B-45F8-887F-72569260138E}"/>
          </ac:spMkLst>
        </pc:spChg>
      </pc:sldChg>
      <pc:sldChg chg="new del">
        <pc:chgData name="Graves Kilsgaard" userId="1d2612e2bb5f87c1" providerId="LiveId" clId="{5644A4BD-3A8E-4115-9BF3-380C9EC69DDD}" dt="2021-09-02T19:04:35.612" v="138" actId="680"/>
        <pc:sldMkLst>
          <pc:docMk/>
          <pc:sldMk cId="853006895" sldId="277"/>
        </pc:sldMkLst>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3.pn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Pladsholder til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87CC52-80A5-4888-AB04-0DE12B5B3CBD}" type="datetimeFigureOut">
              <a:rPr lang="da-DK" smtClean="0"/>
              <a:t>02-09-2021</a:t>
            </a:fld>
            <a:endParaRPr lang="da-DK"/>
          </a:p>
        </p:txBody>
      </p:sp>
      <p:sp>
        <p:nvSpPr>
          <p:cNvPr id="4" name="Pladsholder til slidebille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Pladsholder til no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6" name="Pladsholder til sidefod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Pladsholder til sli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CCB347-49FE-4303-99E1-CBB31C3AE7B5}" type="slidenum">
              <a:rPr lang="da-DK" smtClean="0"/>
              <a:t>‹#›</a:t>
            </a:fld>
            <a:endParaRPr lang="da-DK"/>
          </a:p>
        </p:txBody>
      </p:sp>
    </p:spTree>
    <p:extLst>
      <p:ext uri="{BB962C8B-B14F-4D97-AF65-F5344CB8AC3E}">
        <p14:creationId xmlns:p14="http://schemas.microsoft.com/office/powerpoint/2010/main" val="6312777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Begge</a:t>
            </a:r>
          </a:p>
        </p:txBody>
      </p:sp>
      <p:sp>
        <p:nvSpPr>
          <p:cNvPr id="4" name="Pladsholder til slidenummer 3"/>
          <p:cNvSpPr>
            <a:spLocks noGrp="1"/>
          </p:cNvSpPr>
          <p:nvPr>
            <p:ph type="sldNum" sz="quarter" idx="5"/>
          </p:nvPr>
        </p:nvSpPr>
        <p:spPr/>
        <p:txBody>
          <a:bodyPr/>
          <a:lstStyle/>
          <a:p>
            <a:fld id="{66CCB347-49FE-4303-99E1-CBB31C3AE7B5}" type="slidenum">
              <a:rPr lang="da-DK" smtClean="0"/>
              <a:t>2</a:t>
            </a:fld>
            <a:endParaRPr lang="da-DK"/>
          </a:p>
        </p:txBody>
      </p:sp>
    </p:spTree>
    <p:extLst>
      <p:ext uri="{BB962C8B-B14F-4D97-AF65-F5344CB8AC3E}">
        <p14:creationId xmlns:p14="http://schemas.microsoft.com/office/powerpoint/2010/main" val="10382084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Gert</a:t>
            </a:r>
          </a:p>
        </p:txBody>
      </p:sp>
      <p:sp>
        <p:nvSpPr>
          <p:cNvPr id="4" name="Pladsholder til slidenummer 3"/>
          <p:cNvSpPr>
            <a:spLocks noGrp="1"/>
          </p:cNvSpPr>
          <p:nvPr>
            <p:ph type="sldNum" sz="quarter" idx="5"/>
          </p:nvPr>
        </p:nvSpPr>
        <p:spPr/>
        <p:txBody>
          <a:bodyPr/>
          <a:lstStyle/>
          <a:p>
            <a:fld id="{66CCB347-49FE-4303-99E1-CBB31C3AE7B5}" type="slidenum">
              <a:rPr lang="da-DK" smtClean="0"/>
              <a:t>11</a:t>
            </a:fld>
            <a:endParaRPr lang="da-DK"/>
          </a:p>
        </p:txBody>
      </p:sp>
    </p:spTree>
    <p:extLst>
      <p:ext uri="{BB962C8B-B14F-4D97-AF65-F5344CB8AC3E}">
        <p14:creationId xmlns:p14="http://schemas.microsoft.com/office/powerpoint/2010/main" val="9290920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a-DK" dirty="0"/>
              <a:t>Graves</a:t>
            </a:r>
          </a:p>
        </p:txBody>
      </p:sp>
      <p:sp>
        <p:nvSpPr>
          <p:cNvPr id="4" name="Pladsholder til slidenummer 3"/>
          <p:cNvSpPr>
            <a:spLocks noGrp="1"/>
          </p:cNvSpPr>
          <p:nvPr>
            <p:ph type="sldNum" sz="quarter" idx="5"/>
          </p:nvPr>
        </p:nvSpPr>
        <p:spPr/>
        <p:txBody>
          <a:bodyPr/>
          <a:lstStyle/>
          <a:p>
            <a:fld id="{66CCB347-49FE-4303-99E1-CBB31C3AE7B5}" type="slidenum">
              <a:rPr lang="da-DK" smtClean="0"/>
              <a:t>12</a:t>
            </a:fld>
            <a:endParaRPr lang="da-DK"/>
          </a:p>
        </p:txBody>
      </p:sp>
    </p:spTree>
    <p:extLst>
      <p:ext uri="{BB962C8B-B14F-4D97-AF65-F5344CB8AC3E}">
        <p14:creationId xmlns:p14="http://schemas.microsoft.com/office/powerpoint/2010/main" val="855566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a-DK" dirty="0"/>
              <a:t>Gert</a:t>
            </a:r>
          </a:p>
        </p:txBody>
      </p:sp>
      <p:sp>
        <p:nvSpPr>
          <p:cNvPr id="4" name="Pladsholder til slidenummer 3"/>
          <p:cNvSpPr>
            <a:spLocks noGrp="1"/>
          </p:cNvSpPr>
          <p:nvPr>
            <p:ph type="sldNum" sz="quarter" idx="5"/>
          </p:nvPr>
        </p:nvSpPr>
        <p:spPr/>
        <p:txBody>
          <a:bodyPr/>
          <a:lstStyle/>
          <a:p>
            <a:fld id="{66CCB347-49FE-4303-99E1-CBB31C3AE7B5}" type="slidenum">
              <a:rPr lang="da-DK" smtClean="0"/>
              <a:t>13</a:t>
            </a:fld>
            <a:endParaRPr lang="da-DK"/>
          </a:p>
        </p:txBody>
      </p:sp>
    </p:spTree>
    <p:extLst>
      <p:ext uri="{BB962C8B-B14F-4D97-AF65-F5344CB8AC3E}">
        <p14:creationId xmlns:p14="http://schemas.microsoft.com/office/powerpoint/2010/main" val="8597930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Begge</a:t>
            </a:r>
          </a:p>
        </p:txBody>
      </p:sp>
      <p:sp>
        <p:nvSpPr>
          <p:cNvPr id="4" name="Pladsholder til slidenummer 3"/>
          <p:cNvSpPr>
            <a:spLocks noGrp="1"/>
          </p:cNvSpPr>
          <p:nvPr>
            <p:ph type="sldNum" sz="quarter" idx="5"/>
          </p:nvPr>
        </p:nvSpPr>
        <p:spPr/>
        <p:txBody>
          <a:bodyPr/>
          <a:lstStyle/>
          <a:p>
            <a:fld id="{66CCB347-49FE-4303-99E1-CBB31C3AE7B5}" type="slidenum">
              <a:rPr lang="da-DK" smtClean="0"/>
              <a:t>14</a:t>
            </a:fld>
            <a:endParaRPr lang="da-DK"/>
          </a:p>
        </p:txBody>
      </p:sp>
    </p:spTree>
    <p:extLst>
      <p:ext uri="{BB962C8B-B14F-4D97-AF65-F5344CB8AC3E}">
        <p14:creationId xmlns:p14="http://schemas.microsoft.com/office/powerpoint/2010/main" val="924564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a-DK" dirty="0"/>
              <a:t>Graves</a:t>
            </a:r>
          </a:p>
        </p:txBody>
      </p:sp>
      <p:sp>
        <p:nvSpPr>
          <p:cNvPr id="4" name="Pladsholder til slidenummer 3"/>
          <p:cNvSpPr>
            <a:spLocks noGrp="1"/>
          </p:cNvSpPr>
          <p:nvPr>
            <p:ph type="sldNum" sz="quarter" idx="5"/>
          </p:nvPr>
        </p:nvSpPr>
        <p:spPr/>
        <p:txBody>
          <a:bodyPr/>
          <a:lstStyle/>
          <a:p>
            <a:fld id="{66CCB347-49FE-4303-99E1-CBB31C3AE7B5}" type="slidenum">
              <a:rPr lang="da-DK" smtClean="0"/>
              <a:t>15</a:t>
            </a:fld>
            <a:endParaRPr lang="da-DK"/>
          </a:p>
        </p:txBody>
      </p:sp>
    </p:spTree>
    <p:extLst>
      <p:ext uri="{BB962C8B-B14F-4D97-AF65-F5344CB8AC3E}">
        <p14:creationId xmlns:p14="http://schemas.microsoft.com/office/powerpoint/2010/main" val="27936189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Gert</a:t>
            </a:r>
          </a:p>
        </p:txBody>
      </p:sp>
      <p:sp>
        <p:nvSpPr>
          <p:cNvPr id="4" name="Pladsholder til slidenummer 3"/>
          <p:cNvSpPr>
            <a:spLocks noGrp="1"/>
          </p:cNvSpPr>
          <p:nvPr>
            <p:ph type="sldNum" sz="quarter" idx="5"/>
          </p:nvPr>
        </p:nvSpPr>
        <p:spPr/>
        <p:txBody>
          <a:bodyPr/>
          <a:lstStyle/>
          <a:p>
            <a:fld id="{66CCB347-49FE-4303-99E1-CBB31C3AE7B5}" type="slidenum">
              <a:rPr lang="da-DK" smtClean="0"/>
              <a:t>16</a:t>
            </a:fld>
            <a:endParaRPr lang="da-DK"/>
          </a:p>
        </p:txBody>
      </p:sp>
    </p:spTree>
    <p:extLst>
      <p:ext uri="{BB962C8B-B14F-4D97-AF65-F5344CB8AC3E}">
        <p14:creationId xmlns:p14="http://schemas.microsoft.com/office/powerpoint/2010/main" val="1285548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a-DK" dirty="0"/>
              <a:t>Graves</a:t>
            </a:r>
          </a:p>
        </p:txBody>
      </p:sp>
      <p:sp>
        <p:nvSpPr>
          <p:cNvPr id="4" name="Pladsholder til slidenummer 3"/>
          <p:cNvSpPr>
            <a:spLocks noGrp="1"/>
          </p:cNvSpPr>
          <p:nvPr>
            <p:ph type="sldNum" sz="quarter" idx="5"/>
          </p:nvPr>
        </p:nvSpPr>
        <p:spPr/>
        <p:txBody>
          <a:bodyPr/>
          <a:lstStyle/>
          <a:p>
            <a:fld id="{66CCB347-49FE-4303-99E1-CBB31C3AE7B5}" type="slidenum">
              <a:rPr lang="da-DK" smtClean="0"/>
              <a:t>17</a:t>
            </a:fld>
            <a:endParaRPr lang="da-DK"/>
          </a:p>
        </p:txBody>
      </p:sp>
    </p:spTree>
    <p:extLst>
      <p:ext uri="{BB962C8B-B14F-4D97-AF65-F5344CB8AC3E}">
        <p14:creationId xmlns:p14="http://schemas.microsoft.com/office/powerpoint/2010/main" val="371092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Gert</a:t>
            </a:r>
          </a:p>
        </p:txBody>
      </p:sp>
      <p:sp>
        <p:nvSpPr>
          <p:cNvPr id="4" name="Pladsholder til slidenummer 3"/>
          <p:cNvSpPr>
            <a:spLocks noGrp="1"/>
          </p:cNvSpPr>
          <p:nvPr>
            <p:ph type="sldNum" sz="quarter" idx="5"/>
          </p:nvPr>
        </p:nvSpPr>
        <p:spPr/>
        <p:txBody>
          <a:bodyPr/>
          <a:lstStyle/>
          <a:p>
            <a:fld id="{66CCB347-49FE-4303-99E1-CBB31C3AE7B5}" type="slidenum">
              <a:rPr lang="da-DK" smtClean="0"/>
              <a:t>18</a:t>
            </a:fld>
            <a:endParaRPr lang="da-DK"/>
          </a:p>
        </p:txBody>
      </p:sp>
    </p:spTree>
    <p:extLst>
      <p:ext uri="{BB962C8B-B14F-4D97-AF65-F5344CB8AC3E}">
        <p14:creationId xmlns:p14="http://schemas.microsoft.com/office/powerpoint/2010/main" val="12215719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Begge</a:t>
            </a:r>
          </a:p>
        </p:txBody>
      </p:sp>
      <p:sp>
        <p:nvSpPr>
          <p:cNvPr id="4" name="Pladsholder til slidenummer 3"/>
          <p:cNvSpPr>
            <a:spLocks noGrp="1"/>
          </p:cNvSpPr>
          <p:nvPr>
            <p:ph type="sldNum" sz="quarter" idx="5"/>
          </p:nvPr>
        </p:nvSpPr>
        <p:spPr/>
        <p:txBody>
          <a:bodyPr/>
          <a:lstStyle/>
          <a:p>
            <a:fld id="{66CCB347-49FE-4303-99E1-CBB31C3AE7B5}" type="slidenum">
              <a:rPr lang="da-DK" smtClean="0"/>
              <a:t>19</a:t>
            </a:fld>
            <a:endParaRPr lang="da-DK"/>
          </a:p>
        </p:txBody>
      </p:sp>
    </p:spTree>
    <p:extLst>
      <p:ext uri="{BB962C8B-B14F-4D97-AF65-F5344CB8AC3E}">
        <p14:creationId xmlns:p14="http://schemas.microsoft.com/office/powerpoint/2010/main" val="1646310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Gert</a:t>
            </a:r>
          </a:p>
        </p:txBody>
      </p:sp>
      <p:sp>
        <p:nvSpPr>
          <p:cNvPr id="4" name="Pladsholder til slidenummer 3"/>
          <p:cNvSpPr>
            <a:spLocks noGrp="1"/>
          </p:cNvSpPr>
          <p:nvPr>
            <p:ph type="sldNum" sz="quarter" idx="5"/>
          </p:nvPr>
        </p:nvSpPr>
        <p:spPr/>
        <p:txBody>
          <a:bodyPr/>
          <a:lstStyle/>
          <a:p>
            <a:fld id="{66CCB347-49FE-4303-99E1-CBB31C3AE7B5}" type="slidenum">
              <a:rPr lang="da-DK" smtClean="0"/>
              <a:t>3</a:t>
            </a:fld>
            <a:endParaRPr lang="da-DK"/>
          </a:p>
        </p:txBody>
      </p:sp>
    </p:spTree>
    <p:extLst>
      <p:ext uri="{BB962C8B-B14F-4D97-AF65-F5344CB8AC3E}">
        <p14:creationId xmlns:p14="http://schemas.microsoft.com/office/powerpoint/2010/main" val="453721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Graves</a:t>
            </a:r>
          </a:p>
        </p:txBody>
      </p:sp>
      <p:sp>
        <p:nvSpPr>
          <p:cNvPr id="4" name="Pladsholder til slidenummer 3"/>
          <p:cNvSpPr>
            <a:spLocks noGrp="1"/>
          </p:cNvSpPr>
          <p:nvPr>
            <p:ph type="sldNum" sz="quarter" idx="5"/>
          </p:nvPr>
        </p:nvSpPr>
        <p:spPr/>
        <p:txBody>
          <a:bodyPr/>
          <a:lstStyle/>
          <a:p>
            <a:fld id="{66CCB347-49FE-4303-99E1-CBB31C3AE7B5}" type="slidenum">
              <a:rPr lang="da-DK" smtClean="0"/>
              <a:t>4</a:t>
            </a:fld>
            <a:endParaRPr lang="da-DK"/>
          </a:p>
        </p:txBody>
      </p:sp>
    </p:spTree>
    <p:extLst>
      <p:ext uri="{BB962C8B-B14F-4D97-AF65-F5344CB8AC3E}">
        <p14:creationId xmlns:p14="http://schemas.microsoft.com/office/powerpoint/2010/main" val="2669561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Gert</a:t>
            </a:r>
          </a:p>
        </p:txBody>
      </p:sp>
      <p:sp>
        <p:nvSpPr>
          <p:cNvPr id="4" name="Pladsholder til slidenummer 3"/>
          <p:cNvSpPr>
            <a:spLocks noGrp="1"/>
          </p:cNvSpPr>
          <p:nvPr>
            <p:ph type="sldNum" sz="quarter" idx="5"/>
          </p:nvPr>
        </p:nvSpPr>
        <p:spPr/>
        <p:txBody>
          <a:bodyPr/>
          <a:lstStyle/>
          <a:p>
            <a:fld id="{66CCB347-49FE-4303-99E1-CBB31C3AE7B5}" type="slidenum">
              <a:rPr lang="da-DK" smtClean="0"/>
              <a:t>5</a:t>
            </a:fld>
            <a:endParaRPr lang="da-DK"/>
          </a:p>
        </p:txBody>
      </p:sp>
    </p:spTree>
    <p:extLst>
      <p:ext uri="{BB962C8B-B14F-4D97-AF65-F5344CB8AC3E}">
        <p14:creationId xmlns:p14="http://schemas.microsoft.com/office/powerpoint/2010/main" val="182153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Graves</a:t>
            </a:r>
          </a:p>
        </p:txBody>
      </p:sp>
      <p:sp>
        <p:nvSpPr>
          <p:cNvPr id="4" name="Pladsholder til slidenummer 3"/>
          <p:cNvSpPr>
            <a:spLocks noGrp="1"/>
          </p:cNvSpPr>
          <p:nvPr>
            <p:ph type="sldNum" sz="quarter" idx="5"/>
          </p:nvPr>
        </p:nvSpPr>
        <p:spPr/>
        <p:txBody>
          <a:bodyPr/>
          <a:lstStyle/>
          <a:p>
            <a:fld id="{66CCB347-49FE-4303-99E1-CBB31C3AE7B5}" type="slidenum">
              <a:rPr lang="da-DK" smtClean="0"/>
              <a:t>6</a:t>
            </a:fld>
            <a:endParaRPr lang="da-DK"/>
          </a:p>
        </p:txBody>
      </p:sp>
    </p:spTree>
    <p:extLst>
      <p:ext uri="{BB962C8B-B14F-4D97-AF65-F5344CB8AC3E}">
        <p14:creationId xmlns:p14="http://schemas.microsoft.com/office/powerpoint/2010/main" val="3023135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Gert</a:t>
            </a:r>
          </a:p>
        </p:txBody>
      </p:sp>
      <p:sp>
        <p:nvSpPr>
          <p:cNvPr id="4" name="Pladsholder til slidenummer 3"/>
          <p:cNvSpPr>
            <a:spLocks noGrp="1"/>
          </p:cNvSpPr>
          <p:nvPr>
            <p:ph type="sldNum" sz="quarter" idx="5"/>
          </p:nvPr>
        </p:nvSpPr>
        <p:spPr/>
        <p:txBody>
          <a:bodyPr/>
          <a:lstStyle/>
          <a:p>
            <a:fld id="{66CCB347-49FE-4303-99E1-CBB31C3AE7B5}" type="slidenum">
              <a:rPr lang="da-DK" smtClean="0"/>
              <a:t>7</a:t>
            </a:fld>
            <a:endParaRPr lang="da-DK"/>
          </a:p>
        </p:txBody>
      </p:sp>
    </p:spTree>
    <p:extLst>
      <p:ext uri="{BB962C8B-B14F-4D97-AF65-F5344CB8AC3E}">
        <p14:creationId xmlns:p14="http://schemas.microsoft.com/office/powerpoint/2010/main" val="1327712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a-DK" dirty="0"/>
              <a:t>Graves</a:t>
            </a:r>
          </a:p>
        </p:txBody>
      </p:sp>
      <p:sp>
        <p:nvSpPr>
          <p:cNvPr id="4" name="Pladsholder til slidenummer 3"/>
          <p:cNvSpPr>
            <a:spLocks noGrp="1"/>
          </p:cNvSpPr>
          <p:nvPr>
            <p:ph type="sldNum" sz="quarter" idx="5"/>
          </p:nvPr>
        </p:nvSpPr>
        <p:spPr/>
        <p:txBody>
          <a:bodyPr/>
          <a:lstStyle/>
          <a:p>
            <a:fld id="{66CCB347-49FE-4303-99E1-CBB31C3AE7B5}" type="slidenum">
              <a:rPr lang="da-DK" smtClean="0"/>
              <a:t>8</a:t>
            </a:fld>
            <a:endParaRPr lang="da-DK"/>
          </a:p>
        </p:txBody>
      </p:sp>
    </p:spTree>
    <p:extLst>
      <p:ext uri="{BB962C8B-B14F-4D97-AF65-F5344CB8AC3E}">
        <p14:creationId xmlns:p14="http://schemas.microsoft.com/office/powerpoint/2010/main" val="26828249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Gert</a:t>
            </a:r>
          </a:p>
        </p:txBody>
      </p:sp>
      <p:sp>
        <p:nvSpPr>
          <p:cNvPr id="4" name="Pladsholder til slidenummer 3"/>
          <p:cNvSpPr>
            <a:spLocks noGrp="1"/>
          </p:cNvSpPr>
          <p:nvPr>
            <p:ph type="sldNum" sz="quarter" idx="5"/>
          </p:nvPr>
        </p:nvSpPr>
        <p:spPr/>
        <p:txBody>
          <a:bodyPr/>
          <a:lstStyle/>
          <a:p>
            <a:fld id="{66CCB347-49FE-4303-99E1-CBB31C3AE7B5}" type="slidenum">
              <a:rPr lang="da-DK" smtClean="0"/>
              <a:t>9</a:t>
            </a:fld>
            <a:endParaRPr lang="da-DK"/>
          </a:p>
        </p:txBody>
      </p:sp>
    </p:spTree>
    <p:extLst>
      <p:ext uri="{BB962C8B-B14F-4D97-AF65-F5344CB8AC3E}">
        <p14:creationId xmlns:p14="http://schemas.microsoft.com/office/powerpoint/2010/main" val="20502274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a-DK" dirty="0"/>
              <a:t>Graves</a:t>
            </a:r>
          </a:p>
        </p:txBody>
      </p:sp>
      <p:sp>
        <p:nvSpPr>
          <p:cNvPr id="4" name="Pladsholder til slidenummer 3"/>
          <p:cNvSpPr>
            <a:spLocks noGrp="1"/>
          </p:cNvSpPr>
          <p:nvPr>
            <p:ph type="sldNum" sz="quarter" idx="5"/>
          </p:nvPr>
        </p:nvSpPr>
        <p:spPr/>
        <p:txBody>
          <a:bodyPr/>
          <a:lstStyle/>
          <a:p>
            <a:fld id="{66CCB347-49FE-4303-99E1-CBB31C3AE7B5}" type="slidenum">
              <a:rPr lang="da-DK" smtClean="0"/>
              <a:t>10</a:t>
            </a:fld>
            <a:endParaRPr lang="da-DK"/>
          </a:p>
        </p:txBody>
      </p:sp>
    </p:spTree>
    <p:extLst>
      <p:ext uri="{BB962C8B-B14F-4D97-AF65-F5344CB8AC3E}">
        <p14:creationId xmlns:p14="http://schemas.microsoft.com/office/powerpoint/2010/main" val="3069820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6F59F-1852-437F-B14B-6DDDE3BA3C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1A18CFA9-44E6-43CC-A60D-121E6AC515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2E602504-0C82-41EB-BD37-0D6E9440C491}"/>
              </a:ext>
            </a:extLst>
          </p:cNvPr>
          <p:cNvSpPr>
            <a:spLocks noGrp="1"/>
          </p:cNvSpPr>
          <p:nvPr>
            <p:ph type="dt" sz="half" idx="10"/>
          </p:nvPr>
        </p:nvSpPr>
        <p:spPr/>
        <p:txBody>
          <a:bodyPr/>
          <a:lstStyle/>
          <a:p>
            <a:fld id="{8852A310-A708-4843-8CD7-CCDF1C76860E}" type="datetimeFigureOut">
              <a:rPr lang="LID4096" smtClean="0"/>
              <a:t>09/02/2021</a:t>
            </a:fld>
            <a:endParaRPr lang="LID4096"/>
          </a:p>
        </p:txBody>
      </p:sp>
      <p:sp>
        <p:nvSpPr>
          <p:cNvPr id="5" name="Footer Placeholder 4">
            <a:extLst>
              <a:ext uri="{FF2B5EF4-FFF2-40B4-BE49-F238E27FC236}">
                <a16:creationId xmlns:a16="http://schemas.microsoft.com/office/drawing/2014/main" id="{129E1C5D-79D3-4044-B74D-329E63EF7FDC}"/>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B5FFA713-F79A-4BA5-8D46-2E15A4E0DB34}"/>
              </a:ext>
            </a:extLst>
          </p:cNvPr>
          <p:cNvSpPr>
            <a:spLocks noGrp="1"/>
          </p:cNvSpPr>
          <p:nvPr>
            <p:ph type="sldNum" sz="quarter" idx="12"/>
          </p:nvPr>
        </p:nvSpPr>
        <p:spPr/>
        <p:txBody>
          <a:bodyPr/>
          <a:lstStyle/>
          <a:p>
            <a:fld id="{8D098F2E-4A3C-4950-BC1E-51A99435E857}" type="slidenum">
              <a:rPr lang="LID4096" smtClean="0"/>
              <a:t>‹#›</a:t>
            </a:fld>
            <a:endParaRPr lang="LID4096"/>
          </a:p>
        </p:txBody>
      </p:sp>
    </p:spTree>
    <p:extLst>
      <p:ext uri="{BB962C8B-B14F-4D97-AF65-F5344CB8AC3E}">
        <p14:creationId xmlns:p14="http://schemas.microsoft.com/office/powerpoint/2010/main" val="4279636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AED4A-04BC-48C9-8A55-83624E27FC78}"/>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11815F33-6559-48BA-AAC6-22BD898B2D7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E4CBFC80-A042-4CA8-8DA7-C6CD5C1F0379}"/>
              </a:ext>
            </a:extLst>
          </p:cNvPr>
          <p:cNvSpPr>
            <a:spLocks noGrp="1"/>
          </p:cNvSpPr>
          <p:nvPr>
            <p:ph type="dt" sz="half" idx="10"/>
          </p:nvPr>
        </p:nvSpPr>
        <p:spPr/>
        <p:txBody>
          <a:bodyPr/>
          <a:lstStyle/>
          <a:p>
            <a:fld id="{8852A310-A708-4843-8CD7-CCDF1C76860E}" type="datetimeFigureOut">
              <a:rPr lang="LID4096" smtClean="0"/>
              <a:t>09/02/2021</a:t>
            </a:fld>
            <a:endParaRPr lang="LID4096"/>
          </a:p>
        </p:txBody>
      </p:sp>
      <p:sp>
        <p:nvSpPr>
          <p:cNvPr id="5" name="Footer Placeholder 4">
            <a:extLst>
              <a:ext uri="{FF2B5EF4-FFF2-40B4-BE49-F238E27FC236}">
                <a16:creationId xmlns:a16="http://schemas.microsoft.com/office/drawing/2014/main" id="{6FA20C22-FFEF-4DC5-9831-6DB26014E0C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8D213C03-7845-48E5-9937-EE4BCA1009F6}"/>
              </a:ext>
            </a:extLst>
          </p:cNvPr>
          <p:cNvSpPr>
            <a:spLocks noGrp="1"/>
          </p:cNvSpPr>
          <p:nvPr>
            <p:ph type="sldNum" sz="quarter" idx="12"/>
          </p:nvPr>
        </p:nvSpPr>
        <p:spPr/>
        <p:txBody>
          <a:bodyPr/>
          <a:lstStyle/>
          <a:p>
            <a:fld id="{8D098F2E-4A3C-4950-BC1E-51A99435E857}" type="slidenum">
              <a:rPr lang="LID4096" smtClean="0"/>
              <a:t>‹#›</a:t>
            </a:fld>
            <a:endParaRPr lang="LID4096"/>
          </a:p>
        </p:txBody>
      </p:sp>
    </p:spTree>
    <p:extLst>
      <p:ext uri="{BB962C8B-B14F-4D97-AF65-F5344CB8AC3E}">
        <p14:creationId xmlns:p14="http://schemas.microsoft.com/office/powerpoint/2010/main" val="1860172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104133-227E-463D-A29B-0933B9BDD10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87EC581F-85FD-4EF9-9E67-C67BD71BB84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B8A3759F-16FE-4BCE-B475-30D678F9A4E2}"/>
              </a:ext>
            </a:extLst>
          </p:cNvPr>
          <p:cNvSpPr>
            <a:spLocks noGrp="1"/>
          </p:cNvSpPr>
          <p:nvPr>
            <p:ph type="dt" sz="half" idx="10"/>
          </p:nvPr>
        </p:nvSpPr>
        <p:spPr/>
        <p:txBody>
          <a:bodyPr/>
          <a:lstStyle/>
          <a:p>
            <a:fld id="{8852A310-A708-4843-8CD7-CCDF1C76860E}" type="datetimeFigureOut">
              <a:rPr lang="LID4096" smtClean="0"/>
              <a:t>09/02/2021</a:t>
            </a:fld>
            <a:endParaRPr lang="LID4096"/>
          </a:p>
        </p:txBody>
      </p:sp>
      <p:sp>
        <p:nvSpPr>
          <p:cNvPr id="5" name="Footer Placeholder 4">
            <a:extLst>
              <a:ext uri="{FF2B5EF4-FFF2-40B4-BE49-F238E27FC236}">
                <a16:creationId xmlns:a16="http://schemas.microsoft.com/office/drawing/2014/main" id="{CF3ED5A8-F498-4288-8377-520D42C90305}"/>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9CB3113-90A1-4319-92DE-BBFB1FF47535}"/>
              </a:ext>
            </a:extLst>
          </p:cNvPr>
          <p:cNvSpPr>
            <a:spLocks noGrp="1"/>
          </p:cNvSpPr>
          <p:nvPr>
            <p:ph type="sldNum" sz="quarter" idx="12"/>
          </p:nvPr>
        </p:nvSpPr>
        <p:spPr/>
        <p:txBody>
          <a:bodyPr/>
          <a:lstStyle/>
          <a:p>
            <a:fld id="{8D098F2E-4A3C-4950-BC1E-51A99435E857}" type="slidenum">
              <a:rPr lang="LID4096" smtClean="0"/>
              <a:t>‹#›</a:t>
            </a:fld>
            <a:endParaRPr lang="LID4096"/>
          </a:p>
        </p:txBody>
      </p:sp>
    </p:spTree>
    <p:extLst>
      <p:ext uri="{BB962C8B-B14F-4D97-AF65-F5344CB8AC3E}">
        <p14:creationId xmlns:p14="http://schemas.microsoft.com/office/powerpoint/2010/main" val="220300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7F1F0-6CED-40F4-86C3-1E9906F34889}"/>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D4C2A161-A7C9-4651-8850-05D87177A7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ABEF3D70-338A-48E4-8AEB-7F8D30DC6E0A}"/>
              </a:ext>
            </a:extLst>
          </p:cNvPr>
          <p:cNvSpPr>
            <a:spLocks noGrp="1"/>
          </p:cNvSpPr>
          <p:nvPr>
            <p:ph type="dt" sz="half" idx="10"/>
          </p:nvPr>
        </p:nvSpPr>
        <p:spPr/>
        <p:txBody>
          <a:bodyPr/>
          <a:lstStyle/>
          <a:p>
            <a:fld id="{8852A310-A708-4843-8CD7-CCDF1C76860E}" type="datetimeFigureOut">
              <a:rPr lang="LID4096" smtClean="0"/>
              <a:t>09/02/2021</a:t>
            </a:fld>
            <a:endParaRPr lang="LID4096"/>
          </a:p>
        </p:txBody>
      </p:sp>
      <p:sp>
        <p:nvSpPr>
          <p:cNvPr id="5" name="Footer Placeholder 4">
            <a:extLst>
              <a:ext uri="{FF2B5EF4-FFF2-40B4-BE49-F238E27FC236}">
                <a16:creationId xmlns:a16="http://schemas.microsoft.com/office/drawing/2014/main" id="{04D814FB-378F-469B-970C-FBBD3A087DB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8471C1AE-8EF8-437B-8646-E3F4F7E1939C}"/>
              </a:ext>
            </a:extLst>
          </p:cNvPr>
          <p:cNvSpPr>
            <a:spLocks noGrp="1"/>
          </p:cNvSpPr>
          <p:nvPr>
            <p:ph type="sldNum" sz="quarter" idx="12"/>
          </p:nvPr>
        </p:nvSpPr>
        <p:spPr/>
        <p:txBody>
          <a:bodyPr/>
          <a:lstStyle/>
          <a:p>
            <a:fld id="{8D098F2E-4A3C-4950-BC1E-51A99435E857}" type="slidenum">
              <a:rPr lang="LID4096" smtClean="0"/>
              <a:t>‹#›</a:t>
            </a:fld>
            <a:endParaRPr lang="LID4096"/>
          </a:p>
        </p:txBody>
      </p:sp>
    </p:spTree>
    <p:extLst>
      <p:ext uri="{BB962C8B-B14F-4D97-AF65-F5344CB8AC3E}">
        <p14:creationId xmlns:p14="http://schemas.microsoft.com/office/powerpoint/2010/main" val="3756129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C0682-1EF8-48E0-AA21-1BA9095E3B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5C549FFE-9B5C-4367-A49B-A1448A0404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AC45E7-23CB-4862-A99A-51749594B319}"/>
              </a:ext>
            </a:extLst>
          </p:cNvPr>
          <p:cNvSpPr>
            <a:spLocks noGrp="1"/>
          </p:cNvSpPr>
          <p:nvPr>
            <p:ph type="dt" sz="half" idx="10"/>
          </p:nvPr>
        </p:nvSpPr>
        <p:spPr/>
        <p:txBody>
          <a:bodyPr/>
          <a:lstStyle/>
          <a:p>
            <a:fld id="{8852A310-A708-4843-8CD7-CCDF1C76860E}" type="datetimeFigureOut">
              <a:rPr lang="LID4096" smtClean="0"/>
              <a:t>09/02/2021</a:t>
            </a:fld>
            <a:endParaRPr lang="LID4096"/>
          </a:p>
        </p:txBody>
      </p:sp>
      <p:sp>
        <p:nvSpPr>
          <p:cNvPr id="5" name="Footer Placeholder 4">
            <a:extLst>
              <a:ext uri="{FF2B5EF4-FFF2-40B4-BE49-F238E27FC236}">
                <a16:creationId xmlns:a16="http://schemas.microsoft.com/office/drawing/2014/main" id="{77D0711A-B75C-4E45-899B-6FB8DB0A7A4A}"/>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D642FE21-92FA-4722-AEE2-C5E563A2F706}"/>
              </a:ext>
            </a:extLst>
          </p:cNvPr>
          <p:cNvSpPr>
            <a:spLocks noGrp="1"/>
          </p:cNvSpPr>
          <p:nvPr>
            <p:ph type="sldNum" sz="quarter" idx="12"/>
          </p:nvPr>
        </p:nvSpPr>
        <p:spPr/>
        <p:txBody>
          <a:bodyPr/>
          <a:lstStyle/>
          <a:p>
            <a:fld id="{8D098F2E-4A3C-4950-BC1E-51A99435E857}" type="slidenum">
              <a:rPr lang="LID4096" smtClean="0"/>
              <a:t>‹#›</a:t>
            </a:fld>
            <a:endParaRPr lang="LID4096"/>
          </a:p>
        </p:txBody>
      </p:sp>
    </p:spTree>
    <p:extLst>
      <p:ext uri="{BB962C8B-B14F-4D97-AF65-F5344CB8AC3E}">
        <p14:creationId xmlns:p14="http://schemas.microsoft.com/office/powerpoint/2010/main" val="5986854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FE959-2E3F-4A5C-949E-480DC18A68C4}"/>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DF09F04A-B7EE-4362-9C5C-96B279FFB9C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7D2391CB-3E28-4C95-A064-0CDC5A86A27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0C6CA0F2-E038-46DB-BA2A-FF1C7389DEF3}"/>
              </a:ext>
            </a:extLst>
          </p:cNvPr>
          <p:cNvSpPr>
            <a:spLocks noGrp="1"/>
          </p:cNvSpPr>
          <p:nvPr>
            <p:ph type="dt" sz="half" idx="10"/>
          </p:nvPr>
        </p:nvSpPr>
        <p:spPr/>
        <p:txBody>
          <a:bodyPr/>
          <a:lstStyle/>
          <a:p>
            <a:fld id="{8852A310-A708-4843-8CD7-CCDF1C76860E}" type="datetimeFigureOut">
              <a:rPr lang="LID4096" smtClean="0"/>
              <a:t>09/02/2021</a:t>
            </a:fld>
            <a:endParaRPr lang="LID4096"/>
          </a:p>
        </p:txBody>
      </p:sp>
      <p:sp>
        <p:nvSpPr>
          <p:cNvPr id="6" name="Footer Placeholder 5">
            <a:extLst>
              <a:ext uri="{FF2B5EF4-FFF2-40B4-BE49-F238E27FC236}">
                <a16:creationId xmlns:a16="http://schemas.microsoft.com/office/drawing/2014/main" id="{CB4D1F56-D4A0-4CC1-9C66-75E011C33CA3}"/>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81503734-2520-4E0A-9D87-289E1BA72E3A}"/>
              </a:ext>
            </a:extLst>
          </p:cNvPr>
          <p:cNvSpPr>
            <a:spLocks noGrp="1"/>
          </p:cNvSpPr>
          <p:nvPr>
            <p:ph type="sldNum" sz="quarter" idx="12"/>
          </p:nvPr>
        </p:nvSpPr>
        <p:spPr/>
        <p:txBody>
          <a:bodyPr/>
          <a:lstStyle/>
          <a:p>
            <a:fld id="{8D098F2E-4A3C-4950-BC1E-51A99435E857}" type="slidenum">
              <a:rPr lang="LID4096" smtClean="0"/>
              <a:t>‹#›</a:t>
            </a:fld>
            <a:endParaRPr lang="LID4096"/>
          </a:p>
        </p:txBody>
      </p:sp>
    </p:spTree>
    <p:extLst>
      <p:ext uri="{BB962C8B-B14F-4D97-AF65-F5344CB8AC3E}">
        <p14:creationId xmlns:p14="http://schemas.microsoft.com/office/powerpoint/2010/main" val="4157040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C2DA1-B193-46D5-B5A9-7F1DAF89E4D7}"/>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A780067A-E18C-4999-8EA5-F5A38E3CAC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11FFE5-D71F-4D66-840E-4E499E47A3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EEBF7787-05AC-4730-8C09-96FD3C42D9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877206-A69A-46A4-89F5-DBB1842B067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8612C491-13BB-41C7-AB90-688C490C7C16}"/>
              </a:ext>
            </a:extLst>
          </p:cNvPr>
          <p:cNvSpPr>
            <a:spLocks noGrp="1"/>
          </p:cNvSpPr>
          <p:nvPr>
            <p:ph type="dt" sz="half" idx="10"/>
          </p:nvPr>
        </p:nvSpPr>
        <p:spPr/>
        <p:txBody>
          <a:bodyPr/>
          <a:lstStyle/>
          <a:p>
            <a:fld id="{8852A310-A708-4843-8CD7-CCDF1C76860E}" type="datetimeFigureOut">
              <a:rPr lang="LID4096" smtClean="0"/>
              <a:t>09/02/2021</a:t>
            </a:fld>
            <a:endParaRPr lang="LID4096"/>
          </a:p>
        </p:txBody>
      </p:sp>
      <p:sp>
        <p:nvSpPr>
          <p:cNvPr id="8" name="Footer Placeholder 7">
            <a:extLst>
              <a:ext uri="{FF2B5EF4-FFF2-40B4-BE49-F238E27FC236}">
                <a16:creationId xmlns:a16="http://schemas.microsoft.com/office/drawing/2014/main" id="{81B4F006-0C4E-40D8-8B52-AEE80773A250}"/>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73C8BC09-58A2-43B2-A9E1-742F0EA0D922}"/>
              </a:ext>
            </a:extLst>
          </p:cNvPr>
          <p:cNvSpPr>
            <a:spLocks noGrp="1"/>
          </p:cNvSpPr>
          <p:nvPr>
            <p:ph type="sldNum" sz="quarter" idx="12"/>
          </p:nvPr>
        </p:nvSpPr>
        <p:spPr/>
        <p:txBody>
          <a:bodyPr/>
          <a:lstStyle/>
          <a:p>
            <a:fld id="{8D098F2E-4A3C-4950-BC1E-51A99435E857}" type="slidenum">
              <a:rPr lang="LID4096" smtClean="0"/>
              <a:t>‹#›</a:t>
            </a:fld>
            <a:endParaRPr lang="LID4096"/>
          </a:p>
        </p:txBody>
      </p:sp>
    </p:spTree>
    <p:extLst>
      <p:ext uri="{BB962C8B-B14F-4D97-AF65-F5344CB8AC3E}">
        <p14:creationId xmlns:p14="http://schemas.microsoft.com/office/powerpoint/2010/main" val="3151912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D87E4-EBC5-47A5-801F-A6DFA174724C}"/>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63C9BA5D-7766-40CC-A81D-CFC4DEA7C6D9}"/>
              </a:ext>
            </a:extLst>
          </p:cNvPr>
          <p:cNvSpPr>
            <a:spLocks noGrp="1"/>
          </p:cNvSpPr>
          <p:nvPr>
            <p:ph type="dt" sz="half" idx="10"/>
          </p:nvPr>
        </p:nvSpPr>
        <p:spPr/>
        <p:txBody>
          <a:bodyPr/>
          <a:lstStyle/>
          <a:p>
            <a:fld id="{8852A310-A708-4843-8CD7-CCDF1C76860E}" type="datetimeFigureOut">
              <a:rPr lang="LID4096" smtClean="0"/>
              <a:t>09/02/2021</a:t>
            </a:fld>
            <a:endParaRPr lang="LID4096"/>
          </a:p>
        </p:txBody>
      </p:sp>
      <p:sp>
        <p:nvSpPr>
          <p:cNvPr id="4" name="Footer Placeholder 3">
            <a:extLst>
              <a:ext uri="{FF2B5EF4-FFF2-40B4-BE49-F238E27FC236}">
                <a16:creationId xmlns:a16="http://schemas.microsoft.com/office/drawing/2014/main" id="{87C188E6-5339-4501-8B47-D2F8B66094B1}"/>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8BF10C7B-B603-4645-A5F1-E3FBE42BE2E7}"/>
              </a:ext>
            </a:extLst>
          </p:cNvPr>
          <p:cNvSpPr>
            <a:spLocks noGrp="1"/>
          </p:cNvSpPr>
          <p:nvPr>
            <p:ph type="sldNum" sz="quarter" idx="12"/>
          </p:nvPr>
        </p:nvSpPr>
        <p:spPr/>
        <p:txBody>
          <a:bodyPr/>
          <a:lstStyle/>
          <a:p>
            <a:fld id="{8D098F2E-4A3C-4950-BC1E-51A99435E857}" type="slidenum">
              <a:rPr lang="LID4096" smtClean="0"/>
              <a:t>‹#›</a:t>
            </a:fld>
            <a:endParaRPr lang="LID4096"/>
          </a:p>
        </p:txBody>
      </p:sp>
    </p:spTree>
    <p:extLst>
      <p:ext uri="{BB962C8B-B14F-4D97-AF65-F5344CB8AC3E}">
        <p14:creationId xmlns:p14="http://schemas.microsoft.com/office/powerpoint/2010/main" val="802421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719A1A-DB16-45D1-B32B-D029ED90318B}"/>
              </a:ext>
            </a:extLst>
          </p:cNvPr>
          <p:cNvSpPr>
            <a:spLocks noGrp="1"/>
          </p:cNvSpPr>
          <p:nvPr>
            <p:ph type="dt" sz="half" idx="10"/>
          </p:nvPr>
        </p:nvSpPr>
        <p:spPr/>
        <p:txBody>
          <a:bodyPr/>
          <a:lstStyle/>
          <a:p>
            <a:fld id="{8852A310-A708-4843-8CD7-CCDF1C76860E}" type="datetimeFigureOut">
              <a:rPr lang="LID4096" smtClean="0"/>
              <a:t>09/02/2021</a:t>
            </a:fld>
            <a:endParaRPr lang="LID4096"/>
          </a:p>
        </p:txBody>
      </p:sp>
      <p:sp>
        <p:nvSpPr>
          <p:cNvPr id="3" name="Footer Placeholder 2">
            <a:extLst>
              <a:ext uri="{FF2B5EF4-FFF2-40B4-BE49-F238E27FC236}">
                <a16:creationId xmlns:a16="http://schemas.microsoft.com/office/drawing/2014/main" id="{0505ED17-B073-4015-940A-58A78486333C}"/>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64ABE833-6B79-4C54-BC43-441C57647252}"/>
              </a:ext>
            </a:extLst>
          </p:cNvPr>
          <p:cNvSpPr>
            <a:spLocks noGrp="1"/>
          </p:cNvSpPr>
          <p:nvPr>
            <p:ph type="sldNum" sz="quarter" idx="12"/>
          </p:nvPr>
        </p:nvSpPr>
        <p:spPr/>
        <p:txBody>
          <a:bodyPr/>
          <a:lstStyle/>
          <a:p>
            <a:fld id="{8D098F2E-4A3C-4950-BC1E-51A99435E857}" type="slidenum">
              <a:rPr lang="LID4096" smtClean="0"/>
              <a:t>‹#›</a:t>
            </a:fld>
            <a:endParaRPr lang="LID4096"/>
          </a:p>
        </p:txBody>
      </p:sp>
    </p:spTree>
    <p:extLst>
      <p:ext uri="{BB962C8B-B14F-4D97-AF65-F5344CB8AC3E}">
        <p14:creationId xmlns:p14="http://schemas.microsoft.com/office/powerpoint/2010/main" val="771122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A7023-E6D0-472D-8ED7-A353BDDD9A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14F1B859-177E-4363-B55F-21CCB1F1C3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8DA574F0-B504-41E8-A874-EDED33FFEA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A2B587-40AA-432D-A1A1-E7AF87506C7F}"/>
              </a:ext>
            </a:extLst>
          </p:cNvPr>
          <p:cNvSpPr>
            <a:spLocks noGrp="1"/>
          </p:cNvSpPr>
          <p:nvPr>
            <p:ph type="dt" sz="half" idx="10"/>
          </p:nvPr>
        </p:nvSpPr>
        <p:spPr/>
        <p:txBody>
          <a:bodyPr/>
          <a:lstStyle/>
          <a:p>
            <a:fld id="{8852A310-A708-4843-8CD7-CCDF1C76860E}" type="datetimeFigureOut">
              <a:rPr lang="LID4096" smtClean="0"/>
              <a:t>09/02/2021</a:t>
            </a:fld>
            <a:endParaRPr lang="LID4096"/>
          </a:p>
        </p:txBody>
      </p:sp>
      <p:sp>
        <p:nvSpPr>
          <p:cNvPr id="6" name="Footer Placeholder 5">
            <a:extLst>
              <a:ext uri="{FF2B5EF4-FFF2-40B4-BE49-F238E27FC236}">
                <a16:creationId xmlns:a16="http://schemas.microsoft.com/office/drawing/2014/main" id="{416A5BD1-6D53-40A7-9865-3B62D3CD3E05}"/>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EC66E82-9C0A-4C5A-B16D-8D39F039EC25}"/>
              </a:ext>
            </a:extLst>
          </p:cNvPr>
          <p:cNvSpPr>
            <a:spLocks noGrp="1"/>
          </p:cNvSpPr>
          <p:nvPr>
            <p:ph type="sldNum" sz="quarter" idx="12"/>
          </p:nvPr>
        </p:nvSpPr>
        <p:spPr/>
        <p:txBody>
          <a:bodyPr/>
          <a:lstStyle/>
          <a:p>
            <a:fld id="{8D098F2E-4A3C-4950-BC1E-51A99435E857}" type="slidenum">
              <a:rPr lang="LID4096" smtClean="0"/>
              <a:t>‹#›</a:t>
            </a:fld>
            <a:endParaRPr lang="LID4096"/>
          </a:p>
        </p:txBody>
      </p:sp>
    </p:spTree>
    <p:extLst>
      <p:ext uri="{BB962C8B-B14F-4D97-AF65-F5344CB8AC3E}">
        <p14:creationId xmlns:p14="http://schemas.microsoft.com/office/powerpoint/2010/main" val="16760910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CD33C-CBDD-4E01-8482-AB495F116B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D988E7D3-9F2F-49AD-B852-FF9E4042B4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57634361-EFEF-43F8-96C8-F51511CD36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40DBC2-AA70-4DE7-8839-BFC64ED81CE6}"/>
              </a:ext>
            </a:extLst>
          </p:cNvPr>
          <p:cNvSpPr>
            <a:spLocks noGrp="1"/>
          </p:cNvSpPr>
          <p:nvPr>
            <p:ph type="dt" sz="half" idx="10"/>
          </p:nvPr>
        </p:nvSpPr>
        <p:spPr/>
        <p:txBody>
          <a:bodyPr/>
          <a:lstStyle/>
          <a:p>
            <a:fld id="{8852A310-A708-4843-8CD7-CCDF1C76860E}" type="datetimeFigureOut">
              <a:rPr lang="LID4096" smtClean="0"/>
              <a:t>09/02/2021</a:t>
            </a:fld>
            <a:endParaRPr lang="LID4096"/>
          </a:p>
        </p:txBody>
      </p:sp>
      <p:sp>
        <p:nvSpPr>
          <p:cNvPr id="6" name="Footer Placeholder 5">
            <a:extLst>
              <a:ext uri="{FF2B5EF4-FFF2-40B4-BE49-F238E27FC236}">
                <a16:creationId xmlns:a16="http://schemas.microsoft.com/office/drawing/2014/main" id="{CC8AB400-35DF-4111-A5AE-BDCE56465453}"/>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1769B068-9889-4FEA-86AF-5E1F17BF50B2}"/>
              </a:ext>
            </a:extLst>
          </p:cNvPr>
          <p:cNvSpPr>
            <a:spLocks noGrp="1"/>
          </p:cNvSpPr>
          <p:nvPr>
            <p:ph type="sldNum" sz="quarter" idx="12"/>
          </p:nvPr>
        </p:nvSpPr>
        <p:spPr/>
        <p:txBody>
          <a:bodyPr/>
          <a:lstStyle/>
          <a:p>
            <a:fld id="{8D098F2E-4A3C-4950-BC1E-51A99435E857}" type="slidenum">
              <a:rPr lang="LID4096" smtClean="0"/>
              <a:t>‹#›</a:t>
            </a:fld>
            <a:endParaRPr lang="LID4096"/>
          </a:p>
        </p:txBody>
      </p:sp>
    </p:spTree>
    <p:extLst>
      <p:ext uri="{BB962C8B-B14F-4D97-AF65-F5344CB8AC3E}">
        <p14:creationId xmlns:p14="http://schemas.microsoft.com/office/powerpoint/2010/main" val="1358864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62840F-1322-40B3-88DF-75598C706B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9573C973-1B1F-41A5-89BE-8EC1A2DD2C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00E26F7-E029-46DF-9162-8107D47086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52A310-A708-4843-8CD7-CCDF1C76860E}" type="datetimeFigureOut">
              <a:rPr lang="LID4096" smtClean="0"/>
              <a:t>09/02/2021</a:t>
            </a:fld>
            <a:endParaRPr lang="LID4096"/>
          </a:p>
        </p:txBody>
      </p:sp>
      <p:sp>
        <p:nvSpPr>
          <p:cNvPr id="5" name="Footer Placeholder 4">
            <a:extLst>
              <a:ext uri="{FF2B5EF4-FFF2-40B4-BE49-F238E27FC236}">
                <a16:creationId xmlns:a16="http://schemas.microsoft.com/office/drawing/2014/main" id="{5A53897E-7728-42F7-9699-94D66ABED8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DE69314C-DFA9-461C-AFD2-EB841840C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098F2E-4A3C-4950-BC1E-51A99435E857}" type="slidenum">
              <a:rPr lang="LID4096" smtClean="0"/>
              <a:t>‹#›</a:t>
            </a:fld>
            <a:endParaRPr lang="LID4096"/>
          </a:p>
        </p:txBody>
      </p:sp>
    </p:spTree>
    <p:extLst>
      <p:ext uri="{BB962C8B-B14F-4D97-AF65-F5344CB8AC3E}">
        <p14:creationId xmlns:p14="http://schemas.microsoft.com/office/powerpoint/2010/main" val="167547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osgp.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hyperlink" Target="https://www.dabbler.dk/"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www.dabbler.dk/"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8" Type="http://schemas.openxmlformats.org/officeDocument/2006/relationships/image" Target="../media/image25.jpg"/><Relationship Id="rId3" Type="http://schemas.openxmlformats.org/officeDocument/2006/relationships/hyperlink" Target="https://www.linkedin.com/in/kilsgaard/" TargetMode="External"/><Relationship Id="rId7"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hyperlink" Target="mailto:gert@dabbler.dk" TargetMode="External"/><Relationship Id="rId5" Type="http://schemas.openxmlformats.org/officeDocument/2006/relationships/hyperlink" Target="https://www.linkedin.com/in/gertlynge/" TargetMode="External"/><Relationship Id="rId4" Type="http://schemas.openxmlformats.org/officeDocument/2006/relationships/hyperlink" Target="mailto:graves@dabbler.dk" TargetMode="External"/><Relationship Id="rId9" Type="http://schemas.openxmlformats.org/officeDocument/2006/relationships/image" Target="../media/image26.JPG"/></Relationships>
</file>

<file path=ppt/slides/_rels/slide2.xml.rels><?xml version="1.0" encoding="UTF-8" standalone="yes"?>
<Relationships xmlns="http://schemas.openxmlformats.org/package/2006/relationships"><Relationship Id="rId3" Type="http://schemas.openxmlformats.org/officeDocument/2006/relationships/hyperlink" Target="https://www.linkedin.com/in/kilsgaard/" TargetMode="External"/><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mailto:gert@dabbler.dk" TargetMode="External"/><Relationship Id="rId5" Type="http://schemas.openxmlformats.org/officeDocument/2006/relationships/hyperlink" Target="https://www.linkedin.com/in/gertlynge/" TargetMode="External"/><Relationship Id="rId4" Type="http://schemas.openxmlformats.org/officeDocument/2006/relationships/hyperlink" Target="mailto:graves@dabbler.dk"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dabbler.dk/"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ing.dk/blog/hvilken-elmaaler-har-du-120890"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n1.dk/"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hyperlink" Target="https://www.welcomesecurity.net/"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hyperlink" Target="https://develco.dk/"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hyperlink" Target="https://www.dabbler.dk/wp-content/uploads/2021/08/08-Peter-K.-Hansen-Develco-Specification-MEP-ESNA.pdf" TargetMode="External"/><Relationship Id="rId4" Type="http://schemas.openxmlformats.org/officeDocument/2006/relationships/hyperlink" Target="https://www.yumpu.com/en/document/view/10203117/08-peter-k-hansen-develco-specification-mep-esna"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ressel.fh-salzburg.ac.at/FREDOSAR-Frapps/Smartmeter/smartmeter-fredosar-application/-/tree/master/org.fredosar.application.device.smartmeter.echelon"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hyperlink" Target="https://www.networkedenergy.com/"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SEAS NVE Måler - LifeLab">
            <a:extLst>
              <a:ext uri="{FF2B5EF4-FFF2-40B4-BE49-F238E27FC236}">
                <a16:creationId xmlns:a16="http://schemas.microsoft.com/office/drawing/2014/main" id="{59CA0909-CB8C-4E7E-8973-E5ED36B9E83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181475" y="960438"/>
            <a:ext cx="3683000" cy="4930775"/>
          </a:xfrm>
          <a:prstGeom prst="rect">
            <a:avLst/>
          </a:prstGeom>
          <a:extLst>
            <a:ext uri="{909E8E84-426E-40DD-AFC4-6F175D3DCCD1}">
              <a14:hiddenFill xmlns:a14="http://schemas.microsoft.com/office/drawing/2010/main">
                <a:solidFill>
                  <a:srgbClr val="FFFFFF"/>
                </a:solidFill>
              </a14:hiddenFill>
            </a:ext>
          </a:extLst>
        </p:spPr>
      </p:pic>
      <p:pic>
        <p:nvPicPr>
          <p:cNvPr id="7" name="Picture 6" descr="A picture containing text, indoor, appliance&#10;&#10;Description automatically generated">
            <a:extLst>
              <a:ext uri="{FF2B5EF4-FFF2-40B4-BE49-F238E27FC236}">
                <a16:creationId xmlns:a16="http://schemas.microsoft.com/office/drawing/2014/main" id="{6DAE2498-CF34-492E-BA04-79786AD191D9}"/>
              </a:ext>
            </a:extLst>
          </p:cNvPr>
          <p:cNvPicPr>
            <a:picLocks noChangeAspect="1"/>
          </p:cNvPicPr>
          <p:nvPr/>
        </p:nvPicPr>
        <p:blipFill rotWithShape="1">
          <a:blip r:embed="rId3"/>
          <a:srcRect l="15654" t="19715" r="30699" b="17835"/>
          <a:stretch/>
        </p:blipFill>
        <p:spPr>
          <a:xfrm>
            <a:off x="7924800" y="960438"/>
            <a:ext cx="3159125" cy="4930775"/>
          </a:xfrm>
          <a:prstGeom prst="rect">
            <a:avLst/>
          </a:prstGeom>
        </p:spPr>
      </p:pic>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r>
              <a:rPr lang="en-US" sz="2600" kern="1200" dirty="0">
                <a:solidFill>
                  <a:srgbClr val="FFFFFF"/>
                </a:solidFill>
                <a:latin typeface="+mj-lt"/>
                <a:ea typeface="+mj-ea"/>
                <a:cs typeface="+mj-cs"/>
              </a:rPr>
              <a:t>Echelon type</a:t>
            </a:r>
            <a:br>
              <a:rPr lang="en-US" sz="2600" kern="1200" dirty="0">
                <a:solidFill>
                  <a:srgbClr val="FFFFFF"/>
                </a:solidFill>
                <a:latin typeface="+mj-lt"/>
                <a:ea typeface="+mj-ea"/>
                <a:cs typeface="+mj-cs"/>
              </a:rPr>
            </a:br>
            <a:r>
              <a:rPr lang="en-US" sz="2600" kern="1200" dirty="0">
                <a:solidFill>
                  <a:srgbClr val="FFFFFF"/>
                </a:solidFill>
                <a:latin typeface="+mj-lt"/>
                <a:ea typeface="+mj-ea"/>
                <a:cs typeface="+mj-cs"/>
              </a:rPr>
              <a:t>83331-3IAAD</a:t>
            </a:r>
            <a:br>
              <a:rPr lang="en-US" sz="2600" kern="1200" dirty="0">
                <a:solidFill>
                  <a:srgbClr val="FFFFFF"/>
                </a:solidFill>
                <a:latin typeface="+mj-lt"/>
                <a:ea typeface="+mj-ea"/>
                <a:cs typeface="+mj-cs"/>
              </a:rPr>
            </a:br>
            <a:r>
              <a:rPr lang="en-US" sz="2600" kern="1200" dirty="0">
                <a:solidFill>
                  <a:srgbClr val="FFFFFF"/>
                </a:solidFill>
                <a:latin typeface="+mj-lt"/>
                <a:ea typeface="+mj-ea"/>
                <a:cs typeface="+mj-cs"/>
              </a:rPr>
              <a:t>”hack”</a:t>
            </a:r>
          </a:p>
        </p:txBody>
      </p:sp>
    </p:spTree>
    <p:extLst>
      <p:ext uri="{BB962C8B-B14F-4D97-AF65-F5344CB8AC3E}">
        <p14:creationId xmlns:p14="http://schemas.microsoft.com/office/powerpoint/2010/main" val="3624432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N1 to the </a:t>
            </a:r>
            <a:r>
              <a:rPr lang="da-DK" dirty="0" err="1"/>
              <a:t>rescue</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1" y="783770"/>
            <a:ext cx="9780037" cy="5887618"/>
          </a:xfrm>
        </p:spPr>
        <p:txBody>
          <a:bodyPr>
            <a:normAutofit fontScale="92500" lnSpcReduction="20000"/>
          </a:bodyPr>
          <a:lstStyle/>
          <a:p>
            <a:pPr lvl="1" algn="l"/>
            <a:endParaRPr lang="da-DK" dirty="0"/>
          </a:p>
          <a:p>
            <a:pPr marL="800100" lvl="1" indent="-342900" algn="l">
              <a:buFont typeface="Arial" panose="020B0604020202020204" pitchFamily="34" charset="0"/>
              <a:buChar char="•"/>
            </a:pPr>
            <a:r>
              <a:rPr lang="da-DK" dirty="0"/>
              <a:t>Helt som forventet ville N1 overhovedet ikke høre tale om at udlevere MAK nøglen… Efter sigende kan den bruges til næsten alt på interfacet og er unik per måler</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Helt MOD vores forventninger ville N1 GERNE udlevere MBK nøglen, som umiddelbart kan læse alt hvad der er relevant for at følge forbruget – og mere…</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N1 vil ikke have vi giver jer nøglen. Kontakt jeres </a:t>
            </a:r>
            <a:r>
              <a:rPr lang="da-DK" dirty="0" err="1"/>
              <a:t>el-handler</a:t>
            </a:r>
            <a:r>
              <a:rPr lang="da-DK" dirty="0"/>
              <a:t> (der hvor i køber jeres strøm) – de kan så </a:t>
            </a:r>
            <a:r>
              <a:rPr lang="da-DK" sz="2100" dirty="0"/>
              <a:t>bede </a:t>
            </a:r>
            <a:r>
              <a:rPr lang="da-DK" sz="2100" dirty="0" err="1"/>
              <a:t>netleverandøren</a:t>
            </a:r>
            <a:r>
              <a:rPr lang="da-DK" sz="2100" dirty="0"/>
              <a:t> (dem der ejer jeres ledning og måler, i vores tilfælde N1) om at udlevere nøglen til jer. Det gør de via en webform.</a:t>
            </a:r>
            <a:br>
              <a:rPr lang="da-DK" sz="2100" dirty="0"/>
            </a:br>
            <a:r>
              <a:rPr lang="da-DK" sz="2100" dirty="0"/>
              <a:t>I skal blot spørge efter: ”Læse-nøglen til elektronisk aflæsning af Echelon-målere (I skulle kunne sende forespørgslen videre til N1 via en webform, så de kan sende nøglen til mig)”. Det er nok en fordel at medsende oplysninger om installationsnavn/adresse, måler-nr. og installations-nr.</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En MBK er på 16 eller 20 bytes, så hvad gør man når man får noget tilbage der ligner 10 </a:t>
            </a:r>
            <a:r>
              <a:rPr lang="da-DK" dirty="0" err="1"/>
              <a:t>hex</a:t>
            </a:r>
            <a:r>
              <a:rPr lang="da-DK" dirty="0"/>
              <a:t> </a:t>
            </a:r>
            <a:r>
              <a:rPr lang="da-DK" dirty="0" err="1"/>
              <a:t>encodede</a:t>
            </a:r>
            <a:r>
              <a:rPr lang="da-DK" dirty="0"/>
              <a:t> bytes? (fx ”</a:t>
            </a:r>
            <a:r>
              <a:rPr lang="es-ES" dirty="0"/>
              <a:t>53540BEEB79D0514AC00”). PS: Fiktiv nøgle </a:t>
            </a:r>
            <a:r>
              <a:rPr lang="es-ES" dirty="0">
                <a:sym typeface="Wingdings" panose="05000000000000000000" pitchFamily="2" charset="2"/>
              </a:rPr>
              <a:t></a:t>
            </a:r>
            <a:endParaRPr lang="es-ES" dirty="0"/>
          </a:p>
          <a:p>
            <a:pPr marL="800100" lvl="1" indent="-342900" algn="l">
              <a:buFont typeface="Arial" panose="020B0604020202020204" pitchFamily="34" charset="0"/>
              <a:buChar char="•"/>
            </a:pPr>
            <a:endParaRPr lang="es-ES" dirty="0"/>
          </a:p>
          <a:p>
            <a:pPr marL="800100" lvl="1" indent="-342900" algn="l">
              <a:buFont typeface="Arial" panose="020B0604020202020204" pitchFamily="34" charset="0"/>
              <a:buChar char="•"/>
            </a:pPr>
            <a:r>
              <a:rPr lang="es-ES" dirty="0"/>
              <a:t>Spildte meget tid på at beregne med forkerte nøgler og på de første af de pakker som vi dumpede fra </a:t>
            </a:r>
            <a:r>
              <a:rPr lang="da-DK" dirty="0" err="1"/>
              <a:t>ZigBee</a:t>
            </a:r>
            <a:r>
              <a:rPr lang="da-DK" dirty="0"/>
              <a:t> / MEP printet – vi kunne IKKE beregne samme </a:t>
            </a:r>
            <a:r>
              <a:rPr lang="da-DK" dirty="0" err="1"/>
              <a:t>digest</a:t>
            </a:r>
            <a:r>
              <a:rPr lang="da-DK" dirty="0"/>
              <a:t> (checksum) og måleren ville ikke svare…</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sym typeface="Wingdings" panose="05000000000000000000" pitchFamily="2" charset="2"/>
              </a:rPr>
              <a:t>Her opgav vi… Tak fordi i lyttede, nogle spørgsmål? ;-)</a:t>
            </a:r>
            <a:endParaRPr lang="da-DK" dirty="0"/>
          </a:p>
        </p:txBody>
      </p:sp>
      <p:pic>
        <p:nvPicPr>
          <p:cNvPr id="5" name="Billede 4" descr="Et billede, der indeholder legetøj, dukke, clipart&#10;&#10;Automatisk genereret beskrivelse">
            <a:extLst>
              <a:ext uri="{FF2B5EF4-FFF2-40B4-BE49-F238E27FC236}">
                <a16:creationId xmlns:a16="http://schemas.microsoft.com/office/drawing/2014/main" id="{897B20B8-C3F9-47AE-ACEF-3B2A11749B1F}"/>
              </a:ext>
            </a:extLst>
          </p:cNvPr>
          <p:cNvPicPr>
            <a:picLocks noChangeAspect="1"/>
          </p:cNvPicPr>
          <p:nvPr/>
        </p:nvPicPr>
        <p:blipFill>
          <a:blip r:embed="rId3"/>
          <a:stretch>
            <a:fillRect/>
          </a:stretch>
        </p:blipFill>
        <p:spPr>
          <a:xfrm>
            <a:off x="9780036" y="1051444"/>
            <a:ext cx="2086032" cy="3324613"/>
          </a:xfrm>
          <a:prstGeom prst="rect">
            <a:avLst/>
          </a:prstGeom>
        </p:spPr>
      </p:pic>
      <p:sp>
        <p:nvSpPr>
          <p:cNvPr id="4" name="Tekstfelt 3">
            <a:extLst>
              <a:ext uri="{FF2B5EF4-FFF2-40B4-BE49-F238E27FC236}">
                <a16:creationId xmlns:a16="http://schemas.microsoft.com/office/drawing/2014/main" id="{BB496219-2760-4F00-B632-9C98DA1C8078}"/>
              </a:ext>
            </a:extLst>
          </p:cNvPr>
          <p:cNvSpPr txBox="1"/>
          <p:nvPr/>
        </p:nvSpPr>
        <p:spPr>
          <a:xfrm>
            <a:off x="5638800" y="2847975"/>
            <a:ext cx="914400" cy="914400"/>
          </a:xfrm>
          <a:prstGeom prst="rect">
            <a:avLst/>
          </a:prstGeom>
          <a:noFill/>
        </p:spPr>
        <p:txBody>
          <a:bodyPr wrap="square" rtlCol="0">
            <a:spAutoFit/>
          </a:bodyPr>
          <a:lstStyle/>
          <a:p>
            <a:endParaRPr lang="da-DK" dirty="0"/>
          </a:p>
        </p:txBody>
      </p:sp>
      <p:sp>
        <p:nvSpPr>
          <p:cNvPr id="6" name="Tekstfelt 5">
            <a:extLst>
              <a:ext uri="{FF2B5EF4-FFF2-40B4-BE49-F238E27FC236}">
                <a16:creationId xmlns:a16="http://schemas.microsoft.com/office/drawing/2014/main" id="{1D1A4414-6955-48C5-9F0E-E4D8F2FFA54E}"/>
              </a:ext>
            </a:extLst>
          </p:cNvPr>
          <p:cNvSpPr txBox="1"/>
          <p:nvPr/>
        </p:nvSpPr>
        <p:spPr>
          <a:xfrm>
            <a:off x="5638800" y="2847975"/>
            <a:ext cx="914400" cy="914400"/>
          </a:xfrm>
          <a:prstGeom prst="rect">
            <a:avLst/>
          </a:prstGeom>
          <a:noFill/>
        </p:spPr>
        <p:txBody>
          <a:bodyPr wrap="square" rtlCol="0">
            <a:spAutoFit/>
          </a:bodyPr>
          <a:lstStyle/>
          <a:p>
            <a:endParaRPr lang="da-DK" dirty="0"/>
          </a:p>
        </p:txBody>
      </p:sp>
      <p:sp>
        <p:nvSpPr>
          <p:cNvPr id="7" name="Tekstfelt 6">
            <a:extLst>
              <a:ext uri="{FF2B5EF4-FFF2-40B4-BE49-F238E27FC236}">
                <a16:creationId xmlns:a16="http://schemas.microsoft.com/office/drawing/2014/main" id="{79F10FB7-4183-4F8B-9275-274C26C3C3CA}"/>
              </a:ext>
            </a:extLst>
          </p:cNvPr>
          <p:cNvSpPr txBox="1"/>
          <p:nvPr/>
        </p:nvSpPr>
        <p:spPr>
          <a:xfrm>
            <a:off x="9780036" y="4191000"/>
            <a:ext cx="2329414" cy="2585323"/>
          </a:xfrm>
          <a:prstGeom prst="rect">
            <a:avLst/>
          </a:prstGeom>
          <a:noFill/>
        </p:spPr>
        <p:txBody>
          <a:bodyPr wrap="square" rtlCol="0">
            <a:spAutoFit/>
          </a:bodyPr>
          <a:lstStyle/>
          <a:p>
            <a:r>
              <a:rPr lang="en-US" sz="900" dirty="0" err="1">
                <a:effectLst/>
                <a:latin typeface="Calibri" panose="020F0502020204030204" pitchFamily="34" charset="0"/>
                <a:ea typeface="Calibri" panose="020F0502020204030204" pitchFamily="34" charset="0"/>
              </a:rPr>
              <a:t>Hej</a:t>
            </a:r>
            <a:r>
              <a:rPr lang="en-US" sz="900" dirty="0">
                <a:effectLst/>
                <a:latin typeface="Calibri" panose="020F0502020204030204" pitchFamily="34" charset="0"/>
                <a:ea typeface="Calibri" panose="020F0502020204030204" pitchFamily="34" charset="0"/>
              </a:rPr>
              <a:t> </a:t>
            </a:r>
            <a:r>
              <a:rPr lang="en-US" sz="900" dirty="0" err="1">
                <a:effectLst/>
                <a:latin typeface="Calibri" panose="020F0502020204030204" pitchFamily="34" charset="0"/>
                <a:ea typeface="Calibri" panose="020F0502020204030204" pitchFamily="34" charset="0"/>
              </a:rPr>
              <a:t>Norlys</a:t>
            </a:r>
            <a:r>
              <a:rPr lang="en-US" sz="900" dirty="0">
                <a:effectLst/>
                <a:latin typeface="Calibri" panose="020F0502020204030204" pitchFamily="34" charset="0"/>
                <a:ea typeface="Calibri" panose="020F0502020204030204" pitchFamily="34" charset="0"/>
              </a:rPr>
              <a:t>,</a:t>
            </a:r>
            <a:endParaRPr lang="da-DK" sz="900" dirty="0">
              <a:effectLst/>
              <a:latin typeface="Calibri" panose="020F0502020204030204" pitchFamily="34" charset="0"/>
              <a:ea typeface="Calibri" panose="020F0502020204030204" pitchFamily="34" charset="0"/>
            </a:endParaRPr>
          </a:p>
          <a:p>
            <a:r>
              <a:rPr lang="en-US" sz="900" dirty="0">
                <a:effectLst/>
                <a:latin typeface="Calibri" panose="020F0502020204030204" pitchFamily="34" charset="0"/>
                <a:ea typeface="Calibri" panose="020F0502020204030204" pitchFamily="34" charset="0"/>
              </a:rPr>
              <a:t> </a:t>
            </a:r>
            <a:endParaRPr lang="da-DK" sz="900" dirty="0">
              <a:effectLst/>
              <a:latin typeface="Calibri" panose="020F0502020204030204" pitchFamily="34" charset="0"/>
              <a:ea typeface="Calibri" panose="020F0502020204030204" pitchFamily="34" charset="0"/>
            </a:endParaRPr>
          </a:p>
          <a:p>
            <a:r>
              <a:rPr lang="da-DK" sz="900" dirty="0">
                <a:effectLst/>
                <a:latin typeface="Calibri" panose="020F0502020204030204" pitchFamily="34" charset="0"/>
                <a:ea typeface="Calibri" panose="020F0502020204030204" pitchFamily="34" charset="0"/>
              </a:rPr>
              <a:t>Jeg har fået at vide kan jeg kan rekvirere en læse-nøgle til elektronisk aflæsning af min Echelon måler via jer.</a:t>
            </a:r>
          </a:p>
          <a:p>
            <a:r>
              <a:rPr lang="da-DK" sz="900" dirty="0">
                <a:effectLst/>
                <a:latin typeface="Calibri" panose="020F0502020204030204" pitchFamily="34" charset="0"/>
                <a:ea typeface="Calibri" panose="020F0502020204030204" pitchFamily="34" charset="0"/>
              </a:rPr>
              <a:t>(I skulle kunne sende forespørgslen videre til N1 via en webform, så de kan sende nøglen til mig).</a:t>
            </a:r>
          </a:p>
          <a:p>
            <a:r>
              <a:rPr lang="da-DK" sz="900" dirty="0">
                <a:effectLst/>
                <a:latin typeface="Calibri" panose="020F0502020204030204" pitchFamily="34" charset="0"/>
                <a:ea typeface="Calibri" panose="020F0502020204030204" pitchFamily="34" charset="0"/>
              </a:rPr>
              <a:t>Vil i sætte det i gang?</a:t>
            </a:r>
          </a:p>
          <a:p>
            <a:r>
              <a:rPr lang="da-DK" sz="900" dirty="0">
                <a:effectLst/>
                <a:latin typeface="Calibri" panose="020F0502020204030204" pitchFamily="34" charset="0"/>
                <a:ea typeface="Calibri" panose="020F0502020204030204" pitchFamily="34" charset="0"/>
              </a:rPr>
              <a:t> </a:t>
            </a:r>
          </a:p>
          <a:p>
            <a:r>
              <a:rPr lang="da-DK" sz="900" dirty="0">
                <a:effectLst/>
                <a:latin typeface="Calibri" panose="020F0502020204030204" pitchFamily="34" charset="0"/>
                <a:ea typeface="Calibri" panose="020F0502020204030204" pitchFamily="34" charset="0"/>
              </a:rPr>
              <a:t>Mit </a:t>
            </a:r>
            <a:r>
              <a:rPr lang="da-DK" sz="900" dirty="0" err="1">
                <a:effectLst/>
                <a:latin typeface="Calibri" panose="020F0502020204030204" pitchFamily="34" charset="0"/>
                <a:ea typeface="Calibri" panose="020F0502020204030204" pitchFamily="34" charset="0"/>
              </a:rPr>
              <a:t>målernr</a:t>
            </a:r>
            <a:r>
              <a:rPr lang="da-DK" sz="900" dirty="0">
                <a:effectLst/>
                <a:latin typeface="Calibri" panose="020F0502020204030204" pitchFamily="34" charset="0"/>
                <a:ea typeface="Calibri" panose="020F0502020204030204" pitchFamily="34" charset="0"/>
              </a:rPr>
              <a:t>. </a:t>
            </a:r>
            <a:r>
              <a:rPr lang="da-DK" sz="900" dirty="0">
                <a:latin typeface="Calibri" panose="020F0502020204030204" pitchFamily="34" charset="0"/>
                <a:ea typeface="Calibri" panose="020F0502020204030204" pitchFamily="34" charset="0"/>
              </a:rPr>
              <a:t>e</a:t>
            </a:r>
            <a:r>
              <a:rPr lang="da-DK" sz="900" dirty="0">
                <a:effectLst/>
                <a:latin typeface="Calibri" panose="020F0502020204030204" pitchFamily="34" charset="0"/>
                <a:ea typeface="Calibri" panose="020F0502020204030204" pitchFamily="34" charset="0"/>
              </a:rPr>
              <a:t>r:</a:t>
            </a:r>
          </a:p>
          <a:p>
            <a:r>
              <a:rPr lang="da-DK" sz="900" dirty="0">
                <a:effectLst/>
                <a:latin typeface="Calibri" panose="020F0502020204030204" pitchFamily="34" charset="0"/>
                <a:ea typeface="Calibri" panose="020F0502020204030204" pitchFamily="34" charset="0"/>
              </a:rPr>
              <a:t>Mit </a:t>
            </a:r>
            <a:r>
              <a:rPr lang="da-DK" sz="900" dirty="0" err="1">
                <a:effectLst/>
                <a:latin typeface="Calibri" panose="020F0502020204030204" pitchFamily="34" charset="0"/>
                <a:ea typeface="Calibri" panose="020F0502020204030204" pitchFamily="34" charset="0"/>
              </a:rPr>
              <a:t>installationsnr</a:t>
            </a:r>
            <a:r>
              <a:rPr lang="da-DK" sz="900" dirty="0">
                <a:effectLst/>
                <a:latin typeface="Calibri" panose="020F0502020204030204" pitchFamily="34" charset="0"/>
                <a:ea typeface="Calibri" panose="020F0502020204030204" pitchFamily="34" charset="0"/>
              </a:rPr>
              <a:t>. er:</a:t>
            </a:r>
          </a:p>
          <a:p>
            <a:endParaRPr lang="da-DK" sz="900" dirty="0">
              <a:latin typeface="Calibri" panose="020F0502020204030204" pitchFamily="34" charset="0"/>
              <a:ea typeface="Calibri" panose="020F0502020204030204" pitchFamily="34" charset="0"/>
            </a:endParaRPr>
          </a:p>
          <a:p>
            <a:r>
              <a:rPr lang="da-DK" sz="900" dirty="0">
                <a:effectLst/>
                <a:latin typeface="Calibri" panose="020F0502020204030204" pitchFamily="34" charset="0"/>
                <a:ea typeface="Calibri" panose="020F0502020204030204" pitchFamily="34" charset="0"/>
              </a:rPr>
              <a:t>Med venlig hilsen</a:t>
            </a:r>
          </a:p>
          <a:p>
            <a:endParaRPr lang="da-DK" sz="900" dirty="0">
              <a:latin typeface="Calibri" panose="020F0502020204030204" pitchFamily="34" charset="0"/>
              <a:ea typeface="Calibri" panose="020F0502020204030204" pitchFamily="34" charset="0"/>
            </a:endParaRPr>
          </a:p>
          <a:p>
            <a:r>
              <a:rPr lang="da-DK" sz="900" dirty="0">
                <a:latin typeface="Calibri" panose="020F0502020204030204" pitchFamily="34" charset="0"/>
                <a:ea typeface="Calibri" panose="020F0502020204030204" pitchFamily="34" charset="0"/>
              </a:rPr>
              <a:t>Navn</a:t>
            </a:r>
          </a:p>
          <a:p>
            <a:r>
              <a:rPr lang="da-DK" sz="900" dirty="0" err="1">
                <a:effectLst/>
                <a:latin typeface="Calibri" panose="020F0502020204030204" pitchFamily="34" charset="0"/>
                <a:ea typeface="Calibri" panose="020F0502020204030204" pitchFamily="34" charset="0"/>
              </a:rPr>
              <a:t>Email</a:t>
            </a:r>
            <a:r>
              <a:rPr lang="da-DK" sz="900" dirty="0">
                <a:effectLst/>
                <a:latin typeface="Calibri" panose="020F0502020204030204" pitchFamily="34" charset="0"/>
                <a:ea typeface="Calibri" panose="020F0502020204030204" pitchFamily="34" charset="0"/>
              </a:rPr>
              <a:t> </a:t>
            </a:r>
          </a:p>
          <a:p>
            <a:r>
              <a:rPr lang="da-DK" sz="900" dirty="0">
                <a:latin typeface="Calibri" panose="020F0502020204030204" pitchFamily="34" charset="0"/>
                <a:ea typeface="Calibri" panose="020F0502020204030204" pitchFamily="34" charset="0"/>
              </a:rPr>
              <a:t>Etc.</a:t>
            </a:r>
            <a:endParaRPr lang="da-DK" sz="9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578194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NES to the </a:t>
            </a:r>
            <a:r>
              <a:rPr lang="da-DK" dirty="0" err="1"/>
              <a:t>rescue</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1" y="783770"/>
            <a:ext cx="9780037" cy="5887618"/>
          </a:xfrm>
        </p:spPr>
        <p:txBody>
          <a:bodyPr>
            <a:normAutofit/>
          </a:bodyPr>
          <a:lstStyle/>
          <a:p>
            <a:pPr lvl="1" algn="l"/>
            <a:endParaRPr lang="da-DK" dirty="0"/>
          </a:p>
          <a:p>
            <a:pPr marL="800100" lvl="1" indent="-342900" algn="l">
              <a:buFont typeface="Arial" panose="020B0604020202020204" pitchFamily="34" charset="0"/>
              <a:buChar char="•"/>
            </a:pPr>
            <a:r>
              <a:rPr lang="da-DK" dirty="0"/>
              <a:t>Vi fik igen hjælp fra en teknisk kontakt hos NES:</a:t>
            </a:r>
          </a:p>
          <a:p>
            <a:pPr marL="1257300" lvl="2" indent="-342900" algn="l">
              <a:buFont typeface="Arial" panose="020B0604020202020204" pitchFamily="34" charset="0"/>
              <a:buChar char="•"/>
            </a:pPr>
            <a:r>
              <a:rPr lang="da-DK" dirty="0"/>
              <a:t>Selv om det N1 udleverer ligner en 10 byte </a:t>
            </a:r>
            <a:r>
              <a:rPr lang="da-DK" dirty="0" err="1"/>
              <a:t>hex</a:t>
            </a:r>
            <a:r>
              <a:rPr lang="da-DK" dirty="0"/>
              <a:t> </a:t>
            </a:r>
            <a:r>
              <a:rPr lang="da-DK" dirty="0" err="1"/>
              <a:t>encoded</a:t>
            </a:r>
            <a:r>
              <a:rPr lang="da-DK" dirty="0"/>
              <a:t> string, så er det faktisk en ASCII string. Dvs. man skal tage ASCII værdien fra hver tegn og får dermed de krævede 20 bytes!</a:t>
            </a:r>
            <a:br>
              <a:rPr lang="da-DK" dirty="0"/>
            </a:br>
            <a:r>
              <a:rPr lang="da-DK" dirty="0"/>
              <a:t>PS: Hvem f**den hos N1 eller NES har besluttet at koden skulle ligne en </a:t>
            </a:r>
            <a:r>
              <a:rPr lang="da-DK" dirty="0" err="1"/>
              <a:t>hex</a:t>
            </a:r>
            <a:r>
              <a:rPr lang="da-DK" dirty="0"/>
              <a:t> string når det ikke er en </a:t>
            </a:r>
            <a:r>
              <a:rPr lang="da-DK" dirty="0" err="1"/>
              <a:t>hex</a:t>
            </a:r>
            <a:r>
              <a:rPr lang="da-DK" dirty="0"/>
              <a:t> string!?!?!?</a:t>
            </a:r>
          </a:p>
          <a:p>
            <a:pPr marL="1257300" lvl="2" indent="-342900" algn="l">
              <a:buFont typeface="Arial" panose="020B0604020202020204" pitchFamily="34" charset="0"/>
              <a:buChar char="•"/>
            </a:pPr>
            <a:endParaRPr lang="da-DK" dirty="0"/>
          </a:p>
          <a:p>
            <a:pPr marL="1257300" lvl="2" indent="-342900" algn="l">
              <a:buFont typeface="Arial" panose="020B0604020202020204" pitchFamily="34" charset="0"/>
              <a:buChar char="•"/>
            </a:pPr>
            <a:r>
              <a:rPr lang="da-DK" dirty="0" err="1"/>
              <a:t>ZigBee</a:t>
            </a:r>
            <a:r>
              <a:rPr lang="da-DK" dirty="0"/>
              <a:t> / MEP modulet prøver med flere forskellige nøgler indtil den finder den rigtige (den har formentligt flere indbygget i softwaren), så eftersom vi kun kiggede på de første pakker der blev sendt fra modulet – så vi aldrig en </a:t>
            </a:r>
            <a:r>
              <a:rPr lang="da-DK" dirty="0" err="1"/>
              <a:t>digest</a:t>
            </a:r>
            <a:r>
              <a:rPr lang="da-DK" dirty="0"/>
              <a:t>, der blev beregnet med den MBK vi har!</a:t>
            </a:r>
          </a:p>
          <a:p>
            <a:pPr marL="1257300" lvl="2"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Success! Vi har nu alle brikkerne til ”puslespillet” –</a:t>
            </a:r>
            <a:br>
              <a:rPr lang="da-DK" dirty="0"/>
            </a:br>
            <a:r>
              <a:rPr lang="da-DK" dirty="0"/>
              <a:t>nu skal de blot lægges!</a:t>
            </a:r>
          </a:p>
          <a:p>
            <a:pPr marL="800100" lvl="1" indent="-342900" algn="l">
              <a:buFont typeface="Arial" panose="020B0604020202020204" pitchFamily="34" charset="0"/>
              <a:buChar char="•"/>
            </a:pPr>
            <a:endParaRPr lang="da-DK" dirty="0"/>
          </a:p>
        </p:txBody>
      </p:sp>
      <p:pic>
        <p:nvPicPr>
          <p:cNvPr id="6" name="Billede 5">
            <a:extLst>
              <a:ext uri="{FF2B5EF4-FFF2-40B4-BE49-F238E27FC236}">
                <a16:creationId xmlns:a16="http://schemas.microsoft.com/office/drawing/2014/main" id="{3D7D5484-B3B9-471B-97A4-6EA5F5FB3B5E}"/>
              </a:ext>
            </a:extLst>
          </p:cNvPr>
          <p:cNvPicPr>
            <a:picLocks noChangeAspect="1"/>
          </p:cNvPicPr>
          <p:nvPr/>
        </p:nvPicPr>
        <p:blipFill>
          <a:blip r:embed="rId3"/>
          <a:stretch>
            <a:fillRect/>
          </a:stretch>
        </p:blipFill>
        <p:spPr>
          <a:xfrm>
            <a:off x="9591868" y="1259830"/>
            <a:ext cx="2441653" cy="3743868"/>
          </a:xfrm>
          <a:prstGeom prst="rect">
            <a:avLst/>
          </a:prstGeom>
        </p:spPr>
      </p:pic>
      <p:pic>
        <p:nvPicPr>
          <p:cNvPr id="8" name="Billede 7" descr="Et billede, der indeholder clipart&#10;&#10;Automatisk genereret beskrivelse">
            <a:extLst>
              <a:ext uri="{FF2B5EF4-FFF2-40B4-BE49-F238E27FC236}">
                <a16:creationId xmlns:a16="http://schemas.microsoft.com/office/drawing/2014/main" id="{2DBC625B-7DB6-4918-AA8E-F3F3D981E01F}"/>
              </a:ext>
            </a:extLst>
          </p:cNvPr>
          <p:cNvPicPr>
            <a:picLocks noChangeAspect="1"/>
          </p:cNvPicPr>
          <p:nvPr/>
        </p:nvPicPr>
        <p:blipFill>
          <a:blip r:embed="rId4"/>
          <a:stretch>
            <a:fillRect/>
          </a:stretch>
        </p:blipFill>
        <p:spPr>
          <a:xfrm>
            <a:off x="6225433" y="3945003"/>
            <a:ext cx="2462921" cy="2824356"/>
          </a:xfrm>
          <a:prstGeom prst="rect">
            <a:avLst/>
          </a:prstGeom>
        </p:spPr>
      </p:pic>
    </p:spTree>
    <p:extLst>
      <p:ext uri="{BB962C8B-B14F-4D97-AF65-F5344CB8AC3E}">
        <p14:creationId xmlns:p14="http://schemas.microsoft.com/office/powerpoint/2010/main" val="2951723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Hardwaren – efter et par revisioner </a:t>
            </a:r>
            <a:r>
              <a:rPr lang="da-DK" dirty="0">
                <a:sym typeface="Wingdings" panose="05000000000000000000" pitchFamily="2" charset="2"/>
              </a:rPr>
              <a:t></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1" y="783770"/>
            <a:ext cx="9780037" cy="5887618"/>
          </a:xfrm>
        </p:spPr>
        <p:txBody>
          <a:bodyPr>
            <a:normAutofit/>
          </a:bodyPr>
          <a:lstStyle/>
          <a:p>
            <a:pPr lvl="1" algn="l"/>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lvl="1" algn="l"/>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sz="2400" dirty="0"/>
          </a:p>
          <a:p>
            <a:pPr marL="800100" lvl="1" indent="-342900" algn="l">
              <a:buFont typeface="Arial" panose="020B0604020202020204" pitchFamily="34" charset="0"/>
              <a:buChar char="•"/>
            </a:pPr>
            <a:endParaRPr lang="da-DK" dirty="0"/>
          </a:p>
          <a:p>
            <a:pPr lvl="1" algn="l"/>
            <a:endParaRPr lang="LID4096" dirty="0"/>
          </a:p>
        </p:txBody>
      </p:sp>
      <p:pic>
        <p:nvPicPr>
          <p:cNvPr id="9" name="Billede 8">
            <a:extLst>
              <a:ext uri="{FF2B5EF4-FFF2-40B4-BE49-F238E27FC236}">
                <a16:creationId xmlns:a16="http://schemas.microsoft.com/office/drawing/2014/main" id="{5517A165-9021-420D-B415-478D239F820D}"/>
              </a:ext>
            </a:extLst>
          </p:cNvPr>
          <p:cNvPicPr>
            <a:picLocks noChangeAspect="1"/>
          </p:cNvPicPr>
          <p:nvPr/>
        </p:nvPicPr>
        <p:blipFill>
          <a:blip r:embed="rId3"/>
          <a:stretch>
            <a:fillRect/>
          </a:stretch>
        </p:blipFill>
        <p:spPr>
          <a:xfrm>
            <a:off x="149132" y="783769"/>
            <a:ext cx="7840304" cy="6074229"/>
          </a:xfrm>
          <a:prstGeom prst="rect">
            <a:avLst/>
          </a:prstGeom>
        </p:spPr>
      </p:pic>
      <p:pic>
        <p:nvPicPr>
          <p:cNvPr id="11" name="Billede 10" descr="Et billede, der indeholder tekst, elektronik, kredsløb&#10;&#10;Automatisk genereret beskrivelse">
            <a:extLst>
              <a:ext uri="{FF2B5EF4-FFF2-40B4-BE49-F238E27FC236}">
                <a16:creationId xmlns:a16="http://schemas.microsoft.com/office/drawing/2014/main" id="{641C6862-4D94-4009-9C58-E45A21CA0893}"/>
              </a:ext>
            </a:extLst>
          </p:cNvPr>
          <p:cNvPicPr>
            <a:picLocks noChangeAspect="1"/>
          </p:cNvPicPr>
          <p:nvPr/>
        </p:nvPicPr>
        <p:blipFill>
          <a:blip r:embed="rId4"/>
          <a:stretch>
            <a:fillRect/>
          </a:stretch>
        </p:blipFill>
        <p:spPr>
          <a:xfrm>
            <a:off x="8072071" y="1875259"/>
            <a:ext cx="3978146" cy="2295332"/>
          </a:xfrm>
          <a:prstGeom prst="rect">
            <a:avLst/>
          </a:prstGeom>
        </p:spPr>
      </p:pic>
      <p:pic>
        <p:nvPicPr>
          <p:cNvPr id="13" name="Billede 12" descr="Et billede, der indeholder tekst, kredsløb, elektronik&#10;&#10;Automatisk genereret beskrivelse">
            <a:extLst>
              <a:ext uri="{FF2B5EF4-FFF2-40B4-BE49-F238E27FC236}">
                <a16:creationId xmlns:a16="http://schemas.microsoft.com/office/drawing/2014/main" id="{C339B376-4940-4036-8E3E-E0DAD6A7AC75}"/>
              </a:ext>
            </a:extLst>
          </p:cNvPr>
          <p:cNvPicPr>
            <a:picLocks noChangeAspect="1"/>
          </p:cNvPicPr>
          <p:nvPr/>
        </p:nvPicPr>
        <p:blipFill>
          <a:blip r:embed="rId5"/>
          <a:stretch>
            <a:fillRect/>
          </a:stretch>
        </p:blipFill>
        <p:spPr>
          <a:xfrm>
            <a:off x="8072071" y="4357202"/>
            <a:ext cx="3970798" cy="2407492"/>
          </a:xfrm>
          <a:prstGeom prst="rect">
            <a:avLst/>
          </a:prstGeom>
        </p:spPr>
      </p:pic>
      <p:sp>
        <p:nvSpPr>
          <p:cNvPr id="14" name="Subtitle 2">
            <a:extLst>
              <a:ext uri="{FF2B5EF4-FFF2-40B4-BE49-F238E27FC236}">
                <a16:creationId xmlns:a16="http://schemas.microsoft.com/office/drawing/2014/main" id="{5512D722-294B-43B9-AC36-5BC519AC1B96}"/>
              </a:ext>
            </a:extLst>
          </p:cNvPr>
          <p:cNvSpPr txBox="1">
            <a:spLocks/>
          </p:cNvSpPr>
          <p:nvPr/>
        </p:nvSpPr>
        <p:spPr>
          <a:xfrm>
            <a:off x="8072071" y="1128268"/>
            <a:ext cx="3978146" cy="478415"/>
          </a:xfrm>
          <a:prstGeom prst="rect">
            <a:avLst/>
          </a:prstGeom>
        </p:spPr>
        <p:txBody>
          <a:bodyPr vert="horz" lIns="91440" tIns="45720" rIns="91440" bIns="45720" rtlCol="0">
            <a:normAutofit fontScale="70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1" algn="l"/>
            <a:r>
              <a:rPr lang="da-DK" dirty="0"/>
              <a:t>Begrænset plads: 60 (70) * 28 mm</a:t>
            </a:r>
          </a:p>
          <a:p>
            <a:pPr lvl="1" algn="l"/>
            <a:r>
              <a:rPr lang="da-DK" dirty="0"/>
              <a:t>Begrænset strømforbrug: max 1 watt</a:t>
            </a:r>
          </a:p>
        </p:txBody>
      </p:sp>
    </p:spTree>
    <p:extLst>
      <p:ext uri="{BB962C8B-B14F-4D97-AF65-F5344CB8AC3E}">
        <p14:creationId xmlns:p14="http://schemas.microsoft.com/office/powerpoint/2010/main" val="24220833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Softwaren – stadig lidt rå</a:t>
            </a:r>
            <a:endParaRPr lang="LID4096" dirty="0"/>
          </a:p>
        </p:txBody>
      </p:sp>
      <p:pic>
        <p:nvPicPr>
          <p:cNvPr id="5" name="Billede 4">
            <a:extLst>
              <a:ext uri="{FF2B5EF4-FFF2-40B4-BE49-F238E27FC236}">
                <a16:creationId xmlns:a16="http://schemas.microsoft.com/office/drawing/2014/main" id="{6D45D677-4E68-4535-8E7D-031D0C7CC3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326" y="783770"/>
            <a:ext cx="11383348" cy="5710911"/>
          </a:xfrm>
          <a:prstGeom prst="rect">
            <a:avLst/>
          </a:prstGeom>
        </p:spPr>
      </p:pic>
    </p:spTree>
    <p:extLst>
      <p:ext uri="{BB962C8B-B14F-4D97-AF65-F5344CB8AC3E}">
        <p14:creationId xmlns:p14="http://schemas.microsoft.com/office/powerpoint/2010/main" val="18355510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lede 4">
            <a:extLst>
              <a:ext uri="{FF2B5EF4-FFF2-40B4-BE49-F238E27FC236}">
                <a16:creationId xmlns:a16="http://schemas.microsoft.com/office/drawing/2014/main" id="{078EDFD3-7D99-44A1-914B-C99684FF2D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0347" y="859693"/>
            <a:ext cx="5887619" cy="5887619"/>
          </a:xfrm>
          <a:prstGeom prst="rect">
            <a:avLst/>
          </a:prstGeom>
        </p:spPr>
      </p:pic>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Den hemmelige MEP protokol (1/3)</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2332653" y="3522306"/>
            <a:ext cx="9563878" cy="3225006"/>
          </a:xfrm>
        </p:spPr>
        <p:txBody>
          <a:bodyPr>
            <a:noAutofit/>
          </a:bodyPr>
          <a:lstStyle/>
          <a:p>
            <a:pPr lvl="1" algn="l"/>
            <a:r>
              <a:rPr lang="da-DK" sz="3800" b="1" dirty="0"/>
              <a:t>Non-Disclosure Agreement</a:t>
            </a:r>
            <a:endParaRPr lang="da-DK" sz="3800" dirty="0"/>
          </a:p>
          <a:p>
            <a:pPr lvl="1" algn="l"/>
            <a:endParaRPr lang="da-DK" sz="3800" b="1" dirty="0"/>
          </a:p>
          <a:p>
            <a:pPr lvl="1" algn="l"/>
            <a:endParaRPr lang="da-DK" sz="3800" b="1" dirty="0"/>
          </a:p>
          <a:p>
            <a:pPr lvl="1" algn="l"/>
            <a:endParaRPr lang="da-DK" sz="3800" b="1" dirty="0"/>
          </a:p>
          <a:p>
            <a:pPr lvl="1" algn="l"/>
            <a:r>
              <a:rPr lang="da-DK" sz="3800" i="1" dirty="0"/>
              <a:t>								…</a:t>
            </a:r>
            <a:r>
              <a:rPr lang="da-DK" sz="3800" i="1" dirty="0" err="1"/>
              <a:t>sorry</a:t>
            </a:r>
            <a:r>
              <a:rPr lang="da-DK" sz="3800" i="1" dirty="0"/>
              <a:t>…</a:t>
            </a:r>
          </a:p>
        </p:txBody>
      </p:sp>
    </p:spTree>
    <p:extLst>
      <p:ext uri="{BB962C8B-B14F-4D97-AF65-F5344CB8AC3E}">
        <p14:creationId xmlns:p14="http://schemas.microsoft.com/office/powerpoint/2010/main" val="17125583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lede 4">
            <a:extLst>
              <a:ext uri="{FF2B5EF4-FFF2-40B4-BE49-F238E27FC236}">
                <a16:creationId xmlns:a16="http://schemas.microsoft.com/office/drawing/2014/main" id="{078EDFD3-7D99-44A1-914B-C99684FF2D23}"/>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2620347" y="859693"/>
            <a:ext cx="5887619" cy="5887619"/>
          </a:xfrm>
          <a:prstGeom prst="rect">
            <a:avLst/>
          </a:prstGeom>
        </p:spPr>
      </p:pic>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Den hemmelige MEP protokol (2/3)</a:t>
            </a:r>
            <a:endParaRPr lang="LID4096" dirty="0"/>
          </a:p>
        </p:txBody>
      </p:sp>
      <p:sp>
        <p:nvSpPr>
          <p:cNvPr id="11" name="Subtitle 2">
            <a:extLst>
              <a:ext uri="{FF2B5EF4-FFF2-40B4-BE49-F238E27FC236}">
                <a16:creationId xmlns:a16="http://schemas.microsoft.com/office/drawing/2014/main" id="{1EE32DF3-BD95-4170-9580-7FC76CD0097B}"/>
              </a:ext>
            </a:extLst>
          </p:cNvPr>
          <p:cNvSpPr txBox="1">
            <a:spLocks/>
          </p:cNvSpPr>
          <p:nvPr/>
        </p:nvSpPr>
        <p:spPr>
          <a:xfrm>
            <a:off x="-1" y="783770"/>
            <a:ext cx="12071927" cy="596354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1" algn="l"/>
            <a:r>
              <a:rPr lang="da-DK" dirty="0"/>
              <a:t>Men lidt kan vi da fortælle:</a:t>
            </a:r>
          </a:p>
          <a:p>
            <a:pPr marL="800100" lvl="1" indent="-342900" algn="l">
              <a:buFont typeface="Arial" panose="020B0604020202020204" pitchFamily="34" charset="0"/>
              <a:buChar char="•"/>
            </a:pPr>
            <a:r>
              <a:rPr lang="da-DK" dirty="0"/>
              <a:t>MEP protokollen er langt mere kompleks end man ville gætte</a:t>
            </a:r>
          </a:p>
          <a:p>
            <a:pPr marL="800100" lvl="1" indent="-342900" algn="l">
              <a:buFont typeface="Arial" panose="020B0604020202020204" pitchFamily="34" charset="0"/>
              <a:buChar char="•"/>
            </a:pPr>
            <a:r>
              <a:rPr lang="da-DK" dirty="0"/>
              <a:t>I måleren findes der 80 tabeller og 30 procedurer</a:t>
            </a:r>
          </a:p>
          <a:p>
            <a:pPr marL="800100" lvl="1" indent="-342900" algn="l">
              <a:buFont typeface="Arial" panose="020B0604020202020204" pitchFamily="34" charset="0"/>
              <a:buChar char="•"/>
            </a:pPr>
            <a:r>
              <a:rPr lang="da-DK" dirty="0"/>
              <a:t>Procedurer afvikles ved at skrive dem i en tabel og senere aflæse resultatet. De kan som option afvikles flere ad gangen i en transaktion</a:t>
            </a:r>
          </a:p>
          <a:p>
            <a:pPr marL="800100" lvl="1" indent="-342900" algn="l">
              <a:buFont typeface="Arial" panose="020B0604020202020204" pitchFamily="34" charset="0"/>
              <a:buChar char="•"/>
            </a:pPr>
            <a:r>
              <a:rPr lang="da-DK" dirty="0"/>
              <a:t>Der er (begrænset) mulighed for at konfigurere og skrive i displayet, mulighed for at andre målere kan aflevere data, som så kan medsendes el-forbrugsdata når måleren automatisk aflæses</a:t>
            </a:r>
          </a:p>
          <a:p>
            <a:pPr marL="800100" lvl="1" indent="-342900" algn="l">
              <a:buFont typeface="Arial" panose="020B0604020202020204" pitchFamily="34" charset="0"/>
              <a:buChar char="•"/>
            </a:pPr>
            <a:r>
              <a:rPr lang="da-DK" dirty="0"/>
              <a:t>Der er mulighed for at man fra central hold kan sende filer (fx ny firmware) til MEP modulet</a:t>
            </a:r>
          </a:p>
          <a:p>
            <a:pPr marL="800100" lvl="1" indent="-342900" algn="l">
              <a:buFont typeface="Arial" panose="020B0604020202020204" pitchFamily="34" charset="0"/>
              <a:buChar char="•"/>
            </a:pPr>
            <a:r>
              <a:rPr lang="da-DK" dirty="0"/>
              <a:t>Rigtigt mange aspekter af el-leverancen kan aflæses: forbrug (til dato og løbende), frekvens, faseforskydning osv.</a:t>
            </a:r>
          </a:p>
          <a:p>
            <a:pPr marL="800100" lvl="1" indent="-342900" algn="l">
              <a:buFont typeface="Arial" panose="020B0604020202020204" pitchFamily="34" charset="0"/>
              <a:buChar char="•"/>
            </a:pPr>
            <a:r>
              <a:rPr lang="da-DK" dirty="0"/>
              <a:t>MEP-moduler kan registrere sig på målerne (der vises et M i displayet), men det er ikke nødvendigt hvis man kun læser fra måleren. Modulet kan de-registrere sig igen</a:t>
            </a:r>
          </a:p>
          <a:p>
            <a:pPr marL="800100" lvl="1" indent="-342900" algn="l">
              <a:buFont typeface="Arial" panose="020B0604020202020204" pitchFamily="34" charset="0"/>
              <a:buChar char="•"/>
            </a:pPr>
            <a:r>
              <a:rPr lang="da-DK" dirty="0"/>
              <a:t>Flere aspekter omkring M-Bussen kan kontrolleres fra MEP</a:t>
            </a:r>
          </a:p>
          <a:p>
            <a:pPr lvl="1" algn="l"/>
            <a:endParaRPr lang="da-DK" dirty="0"/>
          </a:p>
          <a:p>
            <a:pPr lvl="1" algn="l"/>
            <a:r>
              <a:rPr lang="da-DK" dirty="0" err="1"/>
              <a:t>Disclaimer</a:t>
            </a:r>
            <a:r>
              <a:rPr lang="da-DK" dirty="0"/>
              <a:t>:</a:t>
            </a:r>
          </a:p>
          <a:p>
            <a:pPr lvl="1" algn="l"/>
            <a:r>
              <a:rPr lang="da-DK" dirty="0"/>
              <a:t>TBD: Vi ved endnu ikke hvilke dele af protokollen, der bliver frigivet – og visse af ovenstående funktioner kræver MAK-nøglen (som N1 ikke vil udlevere). Så flere af disse funktioner bliver IKKE muligt med den adgang vi får.</a:t>
            </a:r>
          </a:p>
        </p:txBody>
      </p:sp>
    </p:spTree>
    <p:extLst>
      <p:ext uri="{BB962C8B-B14F-4D97-AF65-F5344CB8AC3E}">
        <p14:creationId xmlns:p14="http://schemas.microsoft.com/office/powerpoint/2010/main" val="3175269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lede 4">
            <a:extLst>
              <a:ext uri="{FF2B5EF4-FFF2-40B4-BE49-F238E27FC236}">
                <a16:creationId xmlns:a16="http://schemas.microsoft.com/office/drawing/2014/main" id="{078EDFD3-7D99-44A1-914B-C99684FF2D23}"/>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2620347" y="859693"/>
            <a:ext cx="5887619" cy="5887619"/>
          </a:xfrm>
          <a:prstGeom prst="rect">
            <a:avLst/>
          </a:prstGeom>
        </p:spPr>
      </p:pic>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Den hemmelige MEP protokol (3/3)</a:t>
            </a:r>
            <a:endParaRPr lang="LID4096" dirty="0"/>
          </a:p>
        </p:txBody>
      </p:sp>
      <p:sp>
        <p:nvSpPr>
          <p:cNvPr id="11" name="Subtitle 2">
            <a:extLst>
              <a:ext uri="{FF2B5EF4-FFF2-40B4-BE49-F238E27FC236}">
                <a16:creationId xmlns:a16="http://schemas.microsoft.com/office/drawing/2014/main" id="{1EE32DF3-BD95-4170-9580-7FC76CD0097B}"/>
              </a:ext>
            </a:extLst>
          </p:cNvPr>
          <p:cNvSpPr txBox="1">
            <a:spLocks/>
          </p:cNvSpPr>
          <p:nvPr/>
        </p:nvSpPr>
        <p:spPr>
          <a:xfrm>
            <a:off x="-1" y="793101"/>
            <a:ext cx="12071927" cy="596354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800100" lvl="1" indent="-342900" algn="l">
              <a:buFont typeface="Arial" panose="020B0604020202020204" pitchFamily="34" charset="0"/>
              <a:buChar char="•"/>
            </a:pPr>
            <a:r>
              <a:rPr lang="da-DK" dirty="0"/>
              <a:t>Datapakker der sendes og modtages er binære bytes (dvs. ikke umiddelbart læsbart)</a:t>
            </a:r>
          </a:p>
          <a:p>
            <a:pPr marL="800100" lvl="1" indent="-342900" algn="l">
              <a:buFont typeface="Arial" panose="020B0604020202020204" pitchFamily="34" charset="0"/>
              <a:buChar char="•"/>
            </a:pPr>
            <a:r>
              <a:rPr lang="da-DK" dirty="0"/>
              <a:t>Felter i datapakker kan være forskellige datatyper, fx bit, byte, </a:t>
            </a:r>
            <a:r>
              <a:rPr lang="da-DK" dirty="0" err="1"/>
              <a:t>word</a:t>
            </a:r>
            <a:r>
              <a:rPr lang="da-DK" dirty="0"/>
              <a:t>, long, ASCII </a:t>
            </a:r>
            <a:r>
              <a:rPr lang="da-DK" dirty="0" err="1"/>
              <a:t>strings</a:t>
            </a:r>
            <a:r>
              <a:rPr lang="da-DK" dirty="0"/>
              <a:t> etc.</a:t>
            </a:r>
          </a:p>
          <a:p>
            <a:pPr marL="800100" lvl="1" indent="-342900" algn="l">
              <a:buFont typeface="Arial" panose="020B0604020202020204" pitchFamily="34" charset="0"/>
              <a:buChar char="•"/>
            </a:pPr>
            <a:r>
              <a:rPr lang="da-DK" dirty="0"/>
              <a:t>De pakker der sendes til måleren består af:</a:t>
            </a:r>
          </a:p>
          <a:p>
            <a:pPr marL="1257300" lvl="2" indent="-342900" algn="l">
              <a:buFont typeface="Arial" panose="020B0604020202020204" pitchFamily="34" charset="0"/>
              <a:buChar char="•"/>
            </a:pPr>
            <a:r>
              <a:rPr lang="da-DK" dirty="0"/>
              <a:t>Datapakken (ved skrivning)</a:t>
            </a:r>
          </a:p>
          <a:p>
            <a:pPr marL="1257300" lvl="2" indent="-342900" algn="l">
              <a:buFont typeface="Arial" panose="020B0604020202020204" pitchFamily="34" charset="0"/>
              <a:buChar char="•"/>
            </a:pPr>
            <a:r>
              <a:rPr lang="da-DK" dirty="0"/>
              <a:t>Fortløbende </a:t>
            </a:r>
            <a:r>
              <a:rPr lang="da-DK" dirty="0" err="1"/>
              <a:t>sekvensnr</a:t>
            </a:r>
            <a:r>
              <a:rPr lang="da-DK" dirty="0"/>
              <a:t>. på pakken</a:t>
            </a:r>
          </a:p>
          <a:p>
            <a:pPr marL="1257300" lvl="2" indent="-342900" algn="l">
              <a:buFont typeface="Arial" panose="020B0604020202020204" pitchFamily="34" charset="0"/>
              <a:buChar char="•"/>
            </a:pPr>
            <a:r>
              <a:rPr lang="da-DK" dirty="0"/>
              <a:t>Læse/skrive kommando, med parametre (fx position og længde af data der læses/skrives)</a:t>
            </a:r>
          </a:p>
          <a:p>
            <a:pPr marL="1257300" lvl="2" indent="-342900" algn="l">
              <a:buFont typeface="Arial" panose="020B0604020202020204" pitchFamily="34" charset="0"/>
              <a:buChar char="•"/>
            </a:pPr>
            <a:r>
              <a:rPr lang="da-DK" dirty="0"/>
              <a:t>Digest (en form for checksum, der beregnes ud fra pakkens indhold og den anvendte MAK-/MBK-nøgle)</a:t>
            </a:r>
          </a:p>
          <a:p>
            <a:pPr marL="1257300" lvl="2" indent="-342900" algn="l">
              <a:buFont typeface="Arial" panose="020B0604020202020204" pitchFamily="34" charset="0"/>
              <a:buChar char="•"/>
            </a:pPr>
            <a:r>
              <a:rPr lang="da-DK" dirty="0"/>
              <a:t>Pakkens længde</a:t>
            </a:r>
          </a:p>
          <a:p>
            <a:pPr marL="1257300" lvl="2"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De pakker der modtages fra måleren består af:</a:t>
            </a:r>
          </a:p>
          <a:p>
            <a:pPr marL="1257300" lvl="2" indent="-342900" algn="l">
              <a:buFont typeface="Arial" panose="020B0604020202020204" pitchFamily="34" charset="0"/>
              <a:buChar char="•"/>
            </a:pPr>
            <a:r>
              <a:rPr lang="da-DK" dirty="0"/>
              <a:t>Digest (en form for checksum, der beregnes ud fra pakkens indhold og den anvendte MAK-/MBK-nøgle)</a:t>
            </a:r>
          </a:p>
          <a:p>
            <a:pPr marL="1257300" lvl="2" indent="-342900" algn="l">
              <a:buFont typeface="Arial" panose="020B0604020202020204" pitchFamily="34" charset="0"/>
              <a:buChar char="•"/>
            </a:pPr>
            <a:r>
              <a:rPr lang="da-DK" dirty="0"/>
              <a:t>Pakkens længde</a:t>
            </a:r>
          </a:p>
          <a:p>
            <a:pPr marL="1257300" lvl="2" indent="-342900" algn="l">
              <a:buFont typeface="Arial" panose="020B0604020202020204" pitchFamily="34" charset="0"/>
              <a:buChar char="•"/>
            </a:pPr>
            <a:r>
              <a:rPr lang="da-DK" dirty="0"/>
              <a:t>Status-byte</a:t>
            </a:r>
          </a:p>
          <a:p>
            <a:pPr marL="1257300" lvl="2" indent="-342900" algn="l">
              <a:buFont typeface="Arial" panose="020B0604020202020204" pitchFamily="34" charset="0"/>
              <a:buChar char="•"/>
            </a:pPr>
            <a:r>
              <a:rPr lang="da-DK" dirty="0"/>
              <a:t>Datapakken</a:t>
            </a:r>
          </a:p>
          <a:p>
            <a:pPr marL="1257300" lvl="2"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Måleren kan sende et alarm-flag til MEP modulet, og MEP modulet </a:t>
            </a:r>
            <a:r>
              <a:rPr lang="da-DK" u="sng" dirty="0"/>
              <a:t>SKAL</a:t>
            </a:r>
            <a:r>
              <a:rPr lang="da-DK" dirty="0"/>
              <a:t> håndtere dette ved at aflæse fejllog mv. Ellers </a:t>
            </a:r>
            <a:r>
              <a:rPr lang="da-DK" dirty="0" err="1"/>
              <a:t>black</a:t>
            </a:r>
            <a:r>
              <a:rPr lang="da-DK" dirty="0"/>
              <a:t>-listes modulet…</a:t>
            </a:r>
          </a:p>
        </p:txBody>
      </p:sp>
    </p:spTree>
    <p:extLst>
      <p:ext uri="{BB962C8B-B14F-4D97-AF65-F5344CB8AC3E}">
        <p14:creationId xmlns:p14="http://schemas.microsoft.com/office/powerpoint/2010/main" val="1719857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Er det Juleaften nu?</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1" y="783770"/>
            <a:ext cx="8892073" cy="5859626"/>
          </a:xfrm>
        </p:spPr>
        <p:txBody>
          <a:bodyPr>
            <a:normAutofit lnSpcReduction="10000"/>
          </a:bodyPr>
          <a:lstStyle/>
          <a:p>
            <a:pPr lvl="1" algn="l"/>
            <a:endParaRPr lang="da-DK" dirty="0"/>
          </a:p>
          <a:p>
            <a:pPr marL="800100" lvl="1" indent="-342900" algn="l">
              <a:buFont typeface="Arial" panose="020B0604020202020204" pitchFamily="34" charset="0"/>
              <a:buChar char="•"/>
            </a:pPr>
            <a:r>
              <a:rPr lang="da-DK" dirty="0"/>
              <a:t>”Vores” Senior Vice </a:t>
            </a:r>
            <a:r>
              <a:rPr lang="da-DK" dirty="0" err="1"/>
              <a:t>President</a:t>
            </a:r>
            <a:r>
              <a:rPr lang="da-DK" dirty="0"/>
              <a:t> hos NES er også bestyrelsesmedlem i OSGP Alliance og derudover vist også selv lidt af en ”</a:t>
            </a:r>
            <a:r>
              <a:rPr lang="da-DK" dirty="0" err="1"/>
              <a:t>tinkere</a:t>
            </a:r>
            <a:r>
              <a:rPr lang="da-DK" dirty="0"/>
              <a:t>”…</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…han var i øvrigt med i det Echelon-team, der solgte de fleste (alle?) Echelon målerne til elselskaberne i Danmark…</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…og har besluttet at </a:t>
            </a:r>
            <a:r>
              <a:rPr lang="da-DK" dirty="0" err="1"/>
              <a:t>read</a:t>
            </a:r>
            <a:r>
              <a:rPr lang="da-DK" dirty="0"/>
              <a:t>-only delene af MEP- og IR-protokollen skal frigives som en form for ”open source” i OSGP Alliance regi</a:t>
            </a:r>
            <a:br>
              <a:rPr lang="da-DK" dirty="0"/>
            </a:br>
            <a:r>
              <a:rPr lang="da-DK" sz="1000" dirty="0">
                <a:hlinkClick r:id="rId3"/>
              </a:rPr>
              <a:t>https://osgp.org/</a:t>
            </a:r>
            <a:endParaRPr lang="da-DK" sz="1000" dirty="0"/>
          </a:p>
          <a:p>
            <a:pPr marL="800100" lvl="1" indent="-342900" algn="l">
              <a:buFont typeface="Arial" panose="020B0604020202020204" pitchFamily="34" charset="0"/>
              <a:buChar char="•"/>
            </a:pPr>
            <a:endParaRPr lang="da-DK" sz="1000" dirty="0"/>
          </a:p>
          <a:p>
            <a:pPr marL="800100" lvl="1" indent="-342900" algn="l">
              <a:buFont typeface="Arial" panose="020B0604020202020204" pitchFamily="34" charset="0"/>
              <a:buChar char="•"/>
            </a:pPr>
            <a:r>
              <a:rPr lang="da-DK" dirty="0"/>
              <a:t>IR-protokollen ER frigivet som OSGP Alliance dokument</a:t>
            </a:r>
            <a:br>
              <a:rPr lang="da-DK" dirty="0"/>
            </a:br>
            <a:endParaRPr lang="da-DK" dirty="0"/>
          </a:p>
          <a:p>
            <a:pPr marL="800100" lvl="1" indent="-342900" algn="l">
              <a:buFont typeface="Arial" panose="020B0604020202020204" pitchFamily="34" charset="0"/>
              <a:buChar char="•"/>
            </a:pPr>
            <a:r>
              <a:rPr lang="da-DK" dirty="0"/>
              <a:t>Ting tager tid, men vores kontakter hos NES og OSGP Alliance arbejder i øjeblikket på at omforme ”MEP Client Developers Guide” til et OSGP Alliance dokument, der kun indeholder de ting der skal bruges for at kunne læse fra måleren.</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Så ”om lidt” kan du selv lave hardware og software til MEP. Release date?</a:t>
            </a:r>
            <a:br>
              <a:rPr lang="da-DK" dirty="0"/>
            </a:br>
            <a:r>
              <a:rPr lang="da-DK" dirty="0"/>
              <a:t>Q4 2021 – hold øje med </a:t>
            </a:r>
            <a:r>
              <a:rPr lang="da-DK" dirty="0">
                <a:hlinkClick r:id="rId3"/>
              </a:rPr>
              <a:t>https://osgp.org</a:t>
            </a:r>
            <a:r>
              <a:rPr lang="da-DK" dirty="0"/>
              <a:t> og </a:t>
            </a:r>
            <a:r>
              <a:rPr lang="da-DK" dirty="0">
                <a:hlinkClick r:id="rId4"/>
              </a:rPr>
              <a:t>https://www.dabbler.dk</a:t>
            </a: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lvl="1" algn="l"/>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sz="2400" dirty="0"/>
          </a:p>
          <a:p>
            <a:pPr marL="800100" lvl="1" indent="-342900" algn="l">
              <a:buFont typeface="Arial" panose="020B0604020202020204" pitchFamily="34" charset="0"/>
              <a:buChar char="•"/>
            </a:pPr>
            <a:endParaRPr lang="da-DK" dirty="0"/>
          </a:p>
          <a:p>
            <a:pPr lvl="1" algn="l"/>
            <a:endParaRPr lang="LID4096" dirty="0"/>
          </a:p>
        </p:txBody>
      </p:sp>
      <p:pic>
        <p:nvPicPr>
          <p:cNvPr id="5" name="Billede 4" descr="Et billede, der indeholder clipart&#10;&#10;Automatisk genereret beskrivelse">
            <a:extLst>
              <a:ext uri="{FF2B5EF4-FFF2-40B4-BE49-F238E27FC236}">
                <a16:creationId xmlns:a16="http://schemas.microsoft.com/office/drawing/2014/main" id="{29488251-A9E8-42EB-ABFE-C23104BA800E}"/>
              </a:ext>
            </a:extLst>
          </p:cNvPr>
          <p:cNvPicPr>
            <a:picLocks noChangeAspect="1"/>
          </p:cNvPicPr>
          <p:nvPr/>
        </p:nvPicPr>
        <p:blipFill>
          <a:blip r:embed="rId5"/>
          <a:stretch>
            <a:fillRect/>
          </a:stretch>
        </p:blipFill>
        <p:spPr>
          <a:xfrm>
            <a:off x="9597312" y="93944"/>
            <a:ext cx="2286000" cy="2686050"/>
          </a:xfrm>
          <a:prstGeom prst="rect">
            <a:avLst/>
          </a:prstGeom>
        </p:spPr>
      </p:pic>
      <p:pic>
        <p:nvPicPr>
          <p:cNvPr id="7" name="Billede 6">
            <a:extLst>
              <a:ext uri="{FF2B5EF4-FFF2-40B4-BE49-F238E27FC236}">
                <a16:creationId xmlns:a16="http://schemas.microsoft.com/office/drawing/2014/main" id="{09CB5DB7-45B7-479A-A01A-E9844B432F0A}"/>
              </a:ext>
            </a:extLst>
          </p:cNvPr>
          <p:cNvPicPr>
            <a:picLocks noChangeAspect="1"/>
          </p:cNvPicPr>
          <p:nvPr/>
        </p:nvPicPr>
        <p:blipFill>
          <a:blip r:embed="rId6"/>
          <a:stretch>
            <a:fillRect/>
          </a:stretch>
        </p:blipFill>
        <p:spPr>
          <a:xfrm>
            <a:off x="9157330" y="2779994"/>
            <a:ext cx="2887712" cy="4086808"/>
          </a:xfrm>
          <a:prstGeom prst="rect">
            <a:avLst/>
          </a:prstGeom>
        </p:spPr>
      </p:pic>
    </p:spTree>
    <p:extLst>
      <p:ext uri="{BB962C8B-B14F-4D97-AF65-F5344CB8AC3E}">
        <p14:creationId xmlns:p14="http://schemas.microsoft.com/office/powerpoint/2010/main" val="36943506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err="1"/>
              <a:t>What’s</a:t>
            </a:r>
            <a:r>
              <a:rPr lang="da-DK" dirty="0"/>
              <a:t> </a:t>
            </a:r>
            <a:r>
              <a:rPr lang="da-DK" dirty="0" err="1"/>
              <a:t>next</a:t>
            </a:r>
            <a:r>
              <a:rPr lang="da-DK" dirty="0"/>
              <a:t>?</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1" y="783770"/>
            <a:ext cx="9394093" cy="5859626"/>
          </a:xfrm>
        </p:spPr>
        <p:txBody>
          <a:bodyPr>
            <a:normAutofit lnSpcReduction="10000"/>
          </a:bodyPr>
          <a:lstStyle/>
          <a:p>
            <a:pPr lvl="1" algn="l"/>
            <a:r>
              <a:rPr lang="da-DK" dirty="0"/>
              <a:t>INTET er fastlagt – tiden og fantasien sætter grænserne!</a:t>
            </a:r>
          </a:p>
          <a:p>
            <a:pPr lvl="1" algn="l"/>
            <a:endParaRPr lang="da-DK" dirty="0"/>
          </a:p>
          <a:p>
            <a:pPr marL="800100" lvl="1" indent="-342900" algn="l">
              <a:buFont typeface="Arial" panose="020B0604020202020204" pitchFamily="34" charset="0"/>
              <a:buChar char="•"/>
            </a:pPr>
            <a:r>
              <a:rPr lang="da-DK" dirty="0"/>
              <a:t>Indlæg om forløb på </a:t>
            </a:r>
            <a:r>
              <a:rPr lang="da-DK" dirty="0">
                <a:hlinkClick r:id="rId3"/>
              </a:rPr>
              <a:t>www.dabbler.dk</a:t>
            </a:r>
            <a:br>
              <a:rPr lang="da-DK" dirty="0"/>
            </a:br>
            <a:r>
              <a:rPr lang="da-DK" dirty="0"/>
              <a:t>(er klart, men vi ville først holde dette indlæg)</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Indlæg om protokol-detaljerne på </a:t>
            </a:r>
            <a:r>
              <a:rPr lang="da-DK" dirty="0">
                <a:hlinkClick r:id="rId3"/>
              </a:rPr>
              <a:t>www.dabbler.dk</a:t>
            </a:r>
            <a:br>
              <a:rPr lang="da-DK" dirty="0"/>
            </a:br>
            <a:r>
              <a:rPr lang="da-DK" dirty="0"/>
              <a:t>(når vi er fri af vores NDA med NES / når de har frigivet protokolbeskrivelserne)</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Dele hard- og software på GitHub og få flere involveret?</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Hard- og Software idéer:</a:t>
            </a:r>
          </a:p>
          <a:p>
            <a:pPr marL="1257300" lvl="2" indent="-342900" algn="l">
              <a:buFont typeface="Arial" panose="020B0604020202020204" pitchFamily="34" charset="0"/>
              <a:buChar char="•"/>
            </a:pPr>
            <a:r>
              <a:rPr lang="da-DK" dirty="0"/>
              <a:t>Beskyt med </a:t>
            </a:r>
            <a:r>
              <a:rPr lang="da-DK" dirty="0" err="1"/>
              <a:t>login+password</a:t>
            </a:r>
            <a:r>
              <a:rPr lang="da-DK" dirty="0"/>
              <a:t> så ”siderne” kan deles på nettet</a:t>
            </a:r>
          </a:p>
          <a:p>
            <a:pPr marL="1257300" lvl="2" indent="-342900" algn="l">
              <a:buFont typeface="Arial" panose="020B0604020202020204" pitchFamily="34" charset="0"/>
              <a:buChar char="•"/>
            </a:pPr>
            <a:r>
              <a:rPr lang="da-DK" dirty="0"/>
              <a:t>Konfiguration udbygges med MBK, </a:t>
            </a:r>
            <a:r>
              <a:rPr lang="da-DK" dirty="0" err="1"/>
              <a:t>login+password</a:t>
            </a:r>
            <a:r>
              <a:rPr lang="da-DK" dirty="0"/>
              <a:t> etc.</a:t>
            </a:r>
          </a:p>
          <a:p>
            <a:pPr marL="1257300" lvl="2" indent="-342900" algn="l">
              <a:buFont typeface="Arial" panose="020B0604020202020204" pitchFamily="34" charset="0"/>
              <a:buChar char="•"/>
            </a:pPr>
            <a:r>
              <a:rPr lang="da-DK" dirty="0" err="1"/>
              <a:t>Tinkering</a:t>
            </a:r>
            <a:r>
              <a:rPr lang="da-DK" dirty="0"/>
              <a:t> side forbedres</a:t>
            </a:r>
          </a:p>
          <a:p>
            <a:pPr marL="1257300" lvl="2" indent="-342900" algn="l">
              <a:buFont typeface="Arial" panose="020B0604020202020204" pitchFamily="34" charset="0"/>
              <a:buChar char="•"/>
            </a:pPr>
            <a:r>
              <a:rPr lang="da-DK" dirty="0"/>
              <a:t>Ny side med </a:t>
            </a:r>
            <a:r>
              <a:rPr lang="da-DK" dirty="0" err="1"/>
              <a:t>dashboard</a:t>
            </a:r>
            <a:r>
              <a:rPr lang="da-DK" dirty="0"/>
              <a:t> med løbende opdatering (grafisk præsentation?) </a:t>
            </a:r>
          </a:p>
          <a:p>
            <a:pPr marL="1257300" lvl="2" indent="-342900" algn="l">
              <a:buFont typeface="Arial" panose="020B0604020202020204" pitchFamily="34" charset="0"/>
              <a:buChar char="•"/>
            </a:pPr>
            <a:r>
              <a:rPr lang="da-DK" dirty="0"/>
              <a:t>MQTT med løbende målinger og low </a:t>
            </a:r>
            <a:r>
              <a:rPr lang="da-DK" dirty="0" err="1"/>
              <a:t>level</a:t>
            </a:r>
            <a:r>
              <a:rPr lang="da-DK" dirty="0"/>
              <a:t> protokol</a:t>
            </a:r>
          </a:p>
          <a:p>
            <a:pPr marL="1257300" lvl="2" indent="-342900" algn="l">
              <a:buFont typeface="Arial" panose="020B0604020202020204" pitchFamily="34" charset="0"/>
              <a:buChar char="•"/>
            </a:pPr>
            <a:r>
              <a:rPr lang="da-DK" dirty="0"/>
              <a:t>Webservice med løbende målinger og low </a:t>
            </a:r>
            <a:r>
              <a:rPr lang="da-DK" dirty="0" err="1"/>
              <a:t>level</a:t>
            </a:r>
            <a:r>
              <a:rPr lang="da-DK" dirty="0"/>
              <a:t> protokol</a:t>
            </a:r>
          </a:p>
          <a:p>
            <a:pPr marL="1257300" lvl="2" indent="-342900" algn="l">
              <a:buFont typeface="Arial" panose="020B0604020202020204" pitchFamily="34" charset="0"/>
              <a:buChar char="•"/>
            </a:pPr>
            <a:r>
              <a:rPr lang="da-DK" dirty="0"/>
              <a:t>”Ny” RJ12 standard (kaldet P1 i Holland og H1 i Sverige)</a:t>
            </a:r>
          </a:p>
          <a:p>
            <a:pPr marL="1257300" lvl="2" indent="-342900" algn="l">
              <a:buFont typeface="Arial" panose="020B0604020202020204" pitchFamily="34" charset="0"/>
              <a:buChar char="•"/>
            </a:pPr>
            <a:r>
              <a:rPr lang="da-DK" dirty="0"/>
              <a:t>Integration mod div home automation systemer</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lvl="1" algn="l"/>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sz="2400" dirty="0"/>
          </a:p>
          <a:p>
            <a:pPr marL="800100" lvl="1" indent="-342900" algn="l">
              <a:buFont typeface="Arial" panose="020B0604020202020204" pitchFamily="34" charset="0"/>
              <a:buChar char="•"/>
            </a:pPr>
            <a:endParaRPr lang="da-DK" dirty="0"/>
          </a:p>
          <a:p>
            <a:pPr lvl="1" algn="l"/>
            <a:endParaRPr lang="LID4096" dirty="0"/>
          </a:p>
        </p:txBody>
      </p:sp>
      <p:pic>
        <p:nvPicPr>
          <p:cNvPr id="6" name="Billede 5" descr="Et billede, der indeholder tekst, bordservice, plade, service&#10;&#10;Automatisk genereret beskrivelse">
            <a:extLst>
              <a:ext uri="{FF2B5EF4-FFF2-40B4-BE49-F238E27FC236}">
                <a16:creationId xmlns:a16="http://schemas.microsoft.com/office/drawing/2014/main" id="{B84E99DC-96E5-4B1D-A57F-370FB68A83FA}"/>
              </a:ext>
            </a:extLst>
          </p:cNvPr>
          <p:cNvPicPr>
            <a:picLocks noChangeAspect="1"/>
          </p:cNvPicPr>
          <p:nvPr/>
        </p:nvPicPr>
        <p:blipFill>
          <a:blip r:embed="rId4"/>
          <a:stretch>
            <a:fillRect/>
          </a:stretch>
        </p:blipFill>
        <p:spPr>
          <a:xfrm>
            <a:off x="8601438" y="517929"/>
            <a:ext cx="3212358" cy="2066732"/>
          </a:xfrm>
          <a:prstGeom prst="rect">
            <a:avLst/>
          </a:prstGeom>
        </p:spPr>
      </p:pic>
      <p:pic>
        <p:nvPicPr>
          <p:cNvPr id="10" name="Billede 9">
            <a:extLst>
              <a:ext uri="{FF2B5EF4-FFF2-40B4-BE49-F238E27FC236}">
                <a16:creationId xmlns:a16="http://schemas.microsoft.com/office/drawing/2014/main" id="{7874E59B-672C-4CC8-95FF-EBEC451D48F0}"/>
              </a:ext>
            </a:extLst>
          </p:cNvPr>
          <p:cNvPicPr>
            <a:picLocks noChangeAspect="1"/>
          </p:cNvPicPr>
          <p:nvPr/>
        </p:nvPicPr>
        <p:blipFill>
          <a:blip r:embed="rId5"/>
          <a:stretch>
            <a:fillRect/>
          </a:stretch>
        </p:blipFill>
        <p:spPr>
          <a:xfrm>
            <a:off x="8102223" y="3694923"/>
            <a:ext cx="4019802" cy="2920483"/>
          </a:xfrm>
          <a:prstGeom prst="rect">
            <a:avLst/>
          </a:prstGeom>
        </p:spPr>
      </p:pic>
    </p:spTree>
    <p:extLst>
      <p:ext uri="{BB962C8B-B14F-4D97-AF65-F5344CB8AC3E}">
        <p14:creationId xmlns:p14="http://schemas.microsoft.com/office/powerpoint/2010/main" val="12051643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Spørgsmål? + kontaktinformation</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4056184" y="783770"/>
            <a:ext cx="8135815" cy="5859626"/>
          </a:xfrm>
        </p:spPr>
        <p:txBody>
          <a:bodyPr>
            <a:normAutofit/>
          </a:bodyPr>
          <a:lstStyle/>
          <a:p>
            <a:pPr lvl="1" algn="l"/>
            <a:endParaRPr lang="da-DK" dirty="0"/>
          </a:p>
          <a:p>
            <a:pPr lvl="1" algn="l"/>
            <a:endParaRPr lang="da-DK" dirty="0"/>
          </a:p>
          <a:p>
            <a:pPr lvl="1" algn="l"/>
            <a:endParaRPr lang="da-DK" dirty="0"/>
          </a:p>
          <a:p>
            <a:pPr lvl="1" algn="l"/>
            <a:endParaRPr lang="da-DK" dirty="0"/>
          </a:p>
          <a:p>
            <a:pPr lvl="1" algn="l"/>
            <a:endParaRPr lang="da-DK" dirty="0"/>
          </a:p>
          <a:p>
            <a:pPr lvl="1" algn="l"/>
            <a:endParaRPr lang="da-DK" dirty="0"/>
          </a:p>
          <a:p>
            <a:pPr lvl="1" algn="l"/>
            <a:endParaRPr lang="da-DK" dirty="0"/>
          </a:p>
          <a:p>
            <a:pPr lvl="1" algn="l"/>
            <a:endParaRPr lang="da-DK" dirty="0"/>
          </a:p>
          <a:p>
            <a:pPr lvl="1" algn="l"/>
            <a:endParaRPr lang="da-DK" dirty="0"/>
          </a:p>
          <a:p>
            <a:pPr lvl="1" algn="l"/>
            <a:r>
              <a:rPr lang="da-DK" dirty="0"/>
              <a:t>			Graves Kilsgaard</a:t>
            </a:r>
            <a:br>
              <a:rPr lang="da-DK" dirty="0"/>
            </a:br>
            <a:r>
              <a:rPr lang="da-DK" dirty="0"/>
              <a:t>			</a:t>
            </a:r>
            <a:r>
              <a:rPr lang="da-DK" dirty="0">
                <a:hlinkClick r:id="rId3"/>
              </a:rPr>
              <a:t>https://www.linkedin.com/in/kilsgaard/</a:t>
            </a:r>
            <a:endParaRPr lang="da-DK" dirty="0"/>
          </a:p>
          <a:p>
            <a:pPr lvl="1" algn="l"/>
            <a:r>
              <a:rPr lang="da-DK" dirty="0"/>
              <a:t>			</a:t>
            </a:r>
            <a:r>
              <a:rPr lang="da-DK" dirty="0">
                <a:hlinkClick r:id="rId4"/>
              </a:rPr>
              <a:t>graves@dabbler.dk</a:t>
            </a:r>
            <a:endParaRPr lang="da-DK" dirty="0"/>
          </a:p>
          <a:p>
            <a:pPr lvl="1" algn="l"/>
            <a:endParaRPr lang="da-DK" dirty="0"/>
          </a:p>
          <a:p>
            <a:pPr lvl="1" algn="l"/>
            <a:endParaRPr lang="da-DK" dirty="0"/>
          </a:p>
          <a:p>
            <a:pPr lvl="1" algn="l"/>
            <a:r>
              <a:rPr lang="da-DK" dirty="0"/>
              <a:t>Gert Lynge</a:t>
            </a:r>
          </a:p>
          <a:p>
            <a:pPr lvl="1" algn="l"/>
            <a:r>
              <a:rPr lang="da-DK" dirty="0">
                <a:hlinkClick r:id="rId5"/>
              </a:rPr>
              <a:t>https://www.linkedin.com/in/gertlynge/</a:t>
            </a:r>
            <a:endParaRPr lang="da-DK" dirty="0"/>
          </a:p>
          <a:p>
            <a:pPr lvl="1" algn="l"/>
            <a:r>
              <a:rPr lang="da-DK" dirty="0">
                <a:hlinkClick r:id="rId6"/>
              </a:rPr>
              <a:t>gert@dabbler.dk</a:t>
            </a:r>
            <a:endParaRPr lang="da-DK" dirty="0"/>
          </a:p>
          <a:p>
            <a:pPr lvl="1" algn="l"/>
            <a:endParaRPr lang="da-DK" dirty="0"/>
          </a:p>
          <a:p>
            <a:pPr marL="800100" lvl="1" indent="-342900" algn="l">
              <a:buFont typeface="Arial" panose="020B0604020202020204" pitchFamily="34" charset="0"/>
              <a:buChar char="•"/>
            </a:pPr>
            <a:endParaRPr lang="da-DK" dirty="0"/>
          </a:p>
          <a:p>
            <a:pPr lvl="1" algn="l"/>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sz="2400" dirty="0"/>
          </a:p>
          <a:p>
            <a:pPr marL="800100" lvl="1" indent="-342900" algn="l">
              <a:buFont typeface="Arial" panose="020B0604020202020204" pitchFamily="34" charset="0"/>
              <a:buChar char="•"/>
            </a:pPr>
            <a:endParaRPr lang="da-DK" dirty="0"/>
          </a:p>
          <a:p>
            <a:pPr lvl="1" algn="l"/>
            <a:endParaRPr lang="LID4096" dirty="0"/>
          </a:p>
        </p:txBody>
      </p:sp>
      <p:pic>
        <p:nvPicPr>
          <p:cNvPr id="6" name="Billede 5" descr="Et billede, der indeholder tekst, elektronik&#10;&#10;Automatisk genereret beskrivelse">
            <a:extLst>
              <a:ext uri="{FF2B5EF4-FFF2-40B4-BE49-F238E27FC236}">
                <a16:creationId xmlns:a16="http://schemas.microsoft.com/office/drawing/2014/main" id="{D9ECD29C-F82F-4FC6-8B37-51B3382A7753}"/>
              </a:ext>
            </a:extLst>
          </p:cNvPr>
          <p:cNvPicPr>
            <a:picLocks noChangeAspect="1"/>
          </p:cNvPicPr>
          <p:nvPr/>
        </p:nvPicPr>
        <p:blipFill>
          <a:blip r:embed="rId7"/>
          <a:stretch>
            <a:fillRect/>
          </a:stretch>
        </p:blipFill>
        <p:spPr>
          <a:xfrm>
            <a:off x="3153587" y="783770"/>
            <a:ext cx="6174712" cy="2453706"/>
          </a:xfrm>
          <a:prstGeom prst="rect">
            <a:avLst/>
          </a:prstGeom>
        </p:spPr>
      </p:pic>
      <p:pic>
        <p:nvPicPr>
          <p:cNvPr id="5" name="Billede 4" descr="Et billede, der indeholder tekst, person, udendørs, mand&#10;&#10;Automatisk genereret beskrivelse">
            <a:extLst>
              <a:ext uri="{FF2B5EF4-FFF2-40B4-BE49-F238E27FC236}">
                <a16:creationId xmlns:a16="http://schemas.microsoft.com/office/drawing/2014/main" id="{A9CF780B-085C-4566-8BFD-3B1D37F8276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85292" y="5078086"/>
            <a:ext cx="1625600" cy="1625600"/>
          </a:xfrm>
          <a:prstGeom prst="rect">
            <a:avLst/>
          </a:prstGeom>
        </p:spPr>
      </p:pic>
      <p:pic>
        <p:nvPicPr>
          <p:cNvPr id="8" name="Billede 7" descr="Et billede, der indeholder person, mand, væg, indendørs&#10;&#10;Automatisk genereret beskrivelse">
            <a:extLst>
              <a:ext uri="{FF2B5EF4-FFF2-40B4-BE49-F238E27FC236}">
                <a16:creationId xmlns:a16="http://schemas.microsoft.com/office/drawing/2014/main" id="{A655A004-93D9-4C80-9300-5A94E8D46C8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62769" y="3544601"/>
            <a:ext cx="1547445" cy="1404108"/>
          </a:xfrm>
          <a:prstGeom prst="rect">
            <a:avLst/>
          </a:prstGeom>
        </p:spPr>
      </p:pic>
    </p:spTree>
    <p:extLst>
      <p:ext uri="{BB962C8B-B14F-4D97-AF65-F5344CB8AC3E}">
        <p14:creationId xmlns:p14="http://schemas.microsoft.com/office/powerpoint/2010/main" val="1367409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Hvem er vi?</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1" y="783770"/>
            <a:ext cx="8892073" cy="5859626"/>
          </a:xfrm>
        </p:spPr>
        <p:txBody>
          <a:bodyPr>
            <a:normAutofit fontScale="85000" lnSpcReduction="20000"/>
          </a:bodyPr>
          <a:lstStyle/>
          <a:p>
            <a:pPr lvl="1" algn="l"/>
            <a:endParaRPr lang="da-DK" dirty="0"/>
          </a:p>
          <a:p>
            <a:pPr lvl="1" algn="l"/>
            <a:r>
              <a:rPr lang="da-DK" dirty="0"/>
              <a:t>Graves Kilsgaard</a:t>
            </a:r>
            <a:br>
              <a:rPr lang="da-DK" dirty="0"/>
            </a:br>
            <a:r>
              <a:rPr lang="da-DK" dirty="0"/>
              <a:t>Uddannet Datamatiker fra IT akademiet i Skive i 1995.</a:t>
            </a:r>
            <a:br>
              <a:rPr lang="da-DK" dirty="0"/>
            </a:br>
            <a:r>
              <a:rPr lang="da-DK" dirty="0"/>
              <a:t>Startede som systemadministrator, men har de sidste ca. 20 år gået over til primært at være arkitekt og systemudvikler, med speciale inden for MS SQL, Business Intelligence, integrationer og Microsofts ERP (AX / NAV / BC).</a:t>
            </a:r>
          </a:p>
          <a:p>
            <a:pPr lvl="1" algn="l"/>
            <a:r>
              <a:rPr lang="da-DK" dirty="0"/>
              <a:t>Arbejder i dag som cloudarkitekt og systemudvikler hos KMC a.m.b.a. i Brande.</a:t>
            </a:r>
          </a:p>
          <a:p>
            <a:pPr lvl="1" algn="l"/>
            <a:r>
              <a:rPr lang="da-DK" dirty="0"/>
              <a:t>Interessen for elektronik og 3D print steg da Arduino og Raspberry pi kom på markedet, hvorved det blev nemt og billigt at lave små DIY-projekter. Siden 2017 har nørderiet foregået sammen med Gert Lynge.</a:t>
            </a:r>
          </a:p>
          <a:p>
            <a:pPr lvl="1" algn="l"/>
            <a:r>
              <a:rPr lang="da-DK" dirty="0">
                <a:hlinkClick r:id="rId3"/>
              </a:rPr>
              <a:t>https://www.linkedin.com/in/kilsgaard/</a:t>
            </a:r>
            <a:endParaRPr lang="da-DK" dirty="0"/>
          </a:p>
          <a:p>
            <a:pPr lvl="1" algn="l"/>
            <a:r>
              <a:rPr lang="da-DK" dirty="0">
                <a:hlinkClick r:id="rId4"/>
              </a:rPr>
              <a:t>graves@dabbler.dk</a:t>
            </a:r>
            <a:endParaRPr lang="da-DK" dirty="0"/>
          </a:p>
          <a:p>
            <a:pPr lvl="1" algn="l"/>
            <a:endParaRPr lang="da-DK" dirty="0"/>
          </a:p>
          <a:p>
            <a:pPr lvl="1" algn="l"/>
            <a:endParaRPr lang="da-DK" dirty="0"/>
          </a:p>
          <a:p>
            <a:pPr lvl="1" algn="l"/>
            <a:r>
              <a:rPr lang="da-DK" dirty="0"/>
              <a:t>Gert Lynge</a:t>
            </a:r>
          </a:p>
          <a:p>
            <a:pPr lvl="1" algn="l"/>
            <a:r>
              <a:rPr lang="da-DK" dirty="0"/>
              <a:t>Uddannet Datamatiker fra IT akademiet i Skive i 1995.</a:t>
            </a:r>
          </a:p>
          <a:p>
            <a:pPr lvl="1" algn="l"/>
            <a:r>
              <a:rPr lang="da-DK" dirty="0"/>
              <a:t>Har ejet egen it-butik, været teknisk direktør for internetudbydere og arbejdet en del år som intern udvikler af økonomisystemer.</a:t>
            </a:r>
          </a:p>
          <a:p>
            <a:pPr lvl="1" algn="l"/>
            <a:r>
              <a:rPr lang="da-DK" dirty="0"/>
              <a:t>I de seneste år har Gert arbejdet som konsulent og udvikler indenfor økonomisystem (ERP) -branchen.</a:t>
            </a:r>
          </a:p>
          <a:p>
            <a:pPr lvl="1" algn="l"/>
            <a:r>
              <a:rPr lang="da-DK" dirty="0"/>
              <a:t>Gert er i dag chefudvikler i Herningvirksomheden SIMTEQ A/S (www.simteq.com), og laver løsninger i økonomisystemet Microsoft Dynamics 365 Business Central (tidl. NAV/Navision).</a:t>
            </a:r>
          </a:p>
          <a:p>
            <a:pPr lvl="1" algn="l"/>
            <a:r>
              <a:rPr lang="da-DK" dirty="0"/>
              <a:t>Ud over en smule elektronikundervisning som ung, har Gert fusket med elektronik nogle timer ca. en gang om ugen siden 2017 og sammen med Graves Kilsgaard.</a:t>
            </a:r>
          </a:p>
          <a:p>
            <a:pPr lvl="1" algn="l"/>
            <a:r>
              <a:rPr lang="da-DK" dirty="0">
                <a:hlinkClick r:id="rId5"/>
              </a:rPr>
              <a:t>https://www.linkedin.com/in/gertlynge/</a:t>
            </a:r>
            <a:endParaRPr lang="da-DK" dirty="0"/>
          </a:p>
          <a:p>
            <a:pPr lvl="1" algn="l"/>
            <a:r>
              <a:rPr lang="da-DK" dirty="0">
                <a:hlinkClick r:id="rId6"/>
              </a:rPr>
              <a:t>gert@dabbler.dk</a:t>
            </a:r>
            <a:endParaRPr lang="da-DK" dirty="0"/>
          </a:p>
          <a:p>
            <a:pPr lvl="1" algn="l"/>
            <a:endParaRPr lang="da-DK" dirty="0"/>
          </a:p>
          <a:p>
            <a:pPr marL="800100" lvl="1" indent="-342900" algn="l">
              <a:buFont typeface="Arial" panose="020B0604020202020204" pitchFamily="34" charset="0"/>
              <a:buChar char="•"/>
            </a:pPr>
            <a:endParaRPr lang="da-DK" dirty="0"/>
          </a:p>
          <a:p>
            <a:pPr lvl="1" algn="l"/>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endParaRPr lang="da-DK" sz="2400" dirty="0"/>
          </a:p>
          <a:p>
            <a:pPr marL="800100" lvl="1" indent="-342900" algn="l">
              <a:buFont typeface="Arial" panose="020B0604020202020204" pitchFamily="34" charset="0"/>
              <a:buChar char="•"/>
            </a:pPr>
            <a:endParaRPr lang="da-DK" dirty="0"/>
          </a:p>
          <a:p>
            <a:pPr lvl="1" algn="l"/>
            <a:endParaRPr lang="LID4096" dirty="0"/>
          </a:p>
        </p:txBody>
      </p:sp>
      <p:pic>
        <p:nvPicPr>
          <p:cNvPr id="6" name="Billede 5" descr="Et billede, der indeholder tekst, elektronik&#10;&#10;Automatisk genereret beskrivelse">
            <a:extLst>
              <a:ext uri="{FF2B5EF4-FFF2-40B4-BE49-F238E27FC236}">
                <a16:creationId xmlns:a16="http://schemas.microsoft.com/office/drawing/2014/main" id="{D9ECD29C-F82F-4FC6-8B37-51B3382A7753}"/>
              </a:ext>
            </a:extLst>
          </p:cNvPr>
          <p:cNvPicPr>
            <a:picLocks noChangeAspect="1"/>
          </p:cNvPicPr>
          <p:nvPr/>
        </p:nvPicPr>
        <p:blipFill>
          <a:blip r:embed="rId7"/>
          <a:stretch>
            <a:fillRect/>
          </a:stretch>
        </p:blipFill>
        <p:spPr>
          <a:xfrm>
            <a:off x="8033657" y="2698324"/>
            <a:ext cx="4063377" cy="1614704"/>
          </a:xfrm>
          <a:prstGeom prst="rect">
            <a:avLst/>
          </a:prstGeom>
        </p:spPr>
      </p:pic>
    </p:spTree>
    <p:extLst>
      <p:ext uri="{BB962C8B-B14F-4D97-AF65-F5344CB8AC3E}">
        <p14:creationId xmlns:p14="http://schemas.microsoft.com/office/powerpoint/2010/main" val="3488310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err="1"/>
              <a:t>Disclaimer</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0" y="783770"/>
            <a:ext cx="7850778" cy="5859626"/>
          </a:xfrm>
        </p:spPr>
        <p:txBody>
          <a:bodyPr>
            <a:normAutofit/>
          </a:bodyPr>
          <a:lstStyle/>
          <a:p>
            <a:pPr lvl="1" algn="l"/>
            <a:endParaRPr lang="da-DK" dirty="0"/>
          </a:p>
          <a:p>
            <a:pPr lvl="1" algn="l"/>
            <a:r>
              <a:rPr lang="da-DK" dirty="0"/>
              <a:t>Samme ansvarsfraskrivelse som på vores blog: </a:t>
            </a:r>
            <a:r>
              <a:rPr lang="da-DK" dirty="0">
                <a:hlinkClick r:id="rId3"/>
              </a:rPr>
              <a:t>www.dabbler.dk</a:t>
            </a:r>
            <a:endParaRPr lang="da-DK" dirty="0"/>
          </a:p>
          <a:p>
            <a:pPr lvl="1" algn="l"/>
            <a:endParaRPr lang="en-US"/>
          </a:p>
          <a:p>
            <a:pPr lvl="1" algn="l"/>
            <a:endParaRPr lang="en-US" dirty="0"/>
          </a:p>
          <a:p>
            <a:pPr lvl="1" algn="l"/>
            <a:r>
              <a:rPr lang="en-US" dirty="0"/>
              <a:t>We are friends dabbling with electronics, software and .... stuff, and need a place to document whatever we learn.</a:t>
            </a:r>
            <a:br>
              <a:rPr lang="en-US" dirty="0"/>
            </a:br>
            <a:endParaRPr lang="en-US" dirty="0"/>
          </a:p>
          <a:p>
            <a:pPr lvl="1" algn="l"/>
            <a:r>
              <a:rPr lang="en-US" dirty="0"/>
              <a:t>We decided that if we share our questionable knowledge on this blog, others might find it useful or simply blow themselves up because we got it totally wrong :-)</a:t>
            </a:r>
          </a:p>
          <a:p>
            <a:pPr lvl="1" algn="l"/>
            <a:endParaRPr lang="en-US" dirty="0"/>
          </a:p>
          <a:p>
            <a:pPr lvl="1" algn="l"/>
            <a:r>
              <a:rPr lang="en-US" dirty="0"/>
              <a:t>Most information on this blog is probably stolen from somewhere else (sorry), misunderstood or simply plain wrong - so if you use it, it is your own risk and expense.</a:t>
            </a:r>
          </a:p>
          <a:p>
            <a:pPr lvl="1" algn="l"/>
            <a:endParaRPr lang="en-US" dirty="0"/>
          </a:p>
          <a:p>
            <a:pPr lvl="1" algn="l"/>
            <a:r>
              <a:rPr lang="en-US" dirty="0"/>
              <a:t>BEWARE - YOU HAVE BEEN WARNED!!! :-)</a:t>
            </a:r>
          </a:p>
          <a:p>
            <a:pPr lvl="1" algn="l"/>
            <a:endParaRPr lang="en-US" dirty="0"/>
          </a:p>
          <a:p>
            <a:pPr lvl="1" algn="l"/>
            <a:r>
              <a:rPr lang="en-US" dirty="0"/>
              <a:t>Enjoy!</a:t>
            </a:r>
          </a:p>
          <a:p>
            <a:pPr lvl="1" algn="l"/>
            <a:endParaRPr lang="da-DK" dirty="0"/>
          </a:p>
        </p:txBody>
      </p:sp>
      <p:pic>
        <p:nvPicPr>
          <p:cNvPr id="6" name="Billede 5" descr="Et billede, der indeholder tekst, elektronik&#10;&#10;Automatisk genereret beskrivelse">
            <a:extLst>
              <a:ext uri="{FF2B5EF4-FFF2-40B4-BE49-F238E27FC236}">
                <a16:creationId xmlns:a16="http://schemas.microsoft.com/office/drawing/2014/main" id="{D9ECD29C-F82F-4FC6-8B37-51B3382A7753}"/>
              </a:ext>
            </a:extLst>
          </p:cNvPr>
          <p:cNvPicPr>
            <a:picLocks noChangeAspect="1"/>
          </p:cNvPicPr>
          <p:nvPr/>
        </p:nvPicPr>
        <p:blipFill>
          <a:blip r:embed="rId4"/>
          <a:stretch>
            <a:fillRect/>
          </a:stretch>
        </p:blipFill>
        <p:spPr>
          <a:xfrm>
            <a:off x="7850778" y="1157139"/>
            <a:ext cx="4063377" cy="1614704"/>
          </a:xfrm>
          <a:prstGeom prst="rect">
            <a:avLst/>
          </a:prstGeom>
        </p:spPr>
      </p:pic>
    </p:spTree>
    <p:extLst>
      <p:ext uri="{BB962C8B-B14F-4D97-AF65-F5344CB8AC3E}">
        <p14:creationId xmlns:p14="http://schemas.microsoft.com/office/powerpoint/2010/main" val="1147876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lede 4" descr="Et billede, der indeholder tekst, udendørs&#10;&#10;Automatisk genereret beskrivelse">
            <a:extLst>
              <a:ext uri="{FF2B5EF4-FFF2-40B4-BE49-F238E27FC236}">
                <a16:creationId xmlns:a16="http://schemas.microsoft.com/office/drawing/2014/main" id="{C4693677-22BA-4FE8-97FD-5C12C191B8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0669" y="2446295"/>
            <a:ext cx="3811331" cy="3954503"/>
          </a:xfrm>
          <a:prstGeom prst="rect">
            <a:avLst/>
          </a:prstGeom>
        </p:spPr>
      </p:pic>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Før Sommerhack 2020</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0" y="1568185"/>
            <a:ext cx="10245012" cy="5289814"/>
          </a:xfrm>
        </p:spPr>
        <p:txBody>
          <a:bodyPr>
            <a:normAutofit/>
          </a:bodyPr>
          <a:lstStyle/>
          <a:p>
            <a:pPr marL="342900" indent="-342900" algn="l">
              <a:buFont typeface="Arial" panose="020B0604020202020204" pitchFamily="34" charset="0"/>
              <a:buChar char="•"/>
            </a:pPr>
            <a:r>
              <a:rPr lang="da-DK" dirty="0"/>
              <a:t>Hvad har andre forsøgt og hvad har vi forsøgt?</a:t>
            </a:r>
            <a:br>
              <a:rPr lang="da-DK" dirty="0"/>
            </a:br>
            <a:r>
              <a:rPr lang="da-DK" sz="1000" dirty="0"/>
              <a:t>Se evt. Poul-Henning Kamps indlæg og andres kommentarer på: </a:t>
            </a:r>
            <a:r>
              <a:rPr lang="da-DK" sz="1000" dirty="0">
                <a:hlinkClick r:id="rId4"/>
              </a:rPr>
              <a:t>https://ing.dk/blog/hvilken-elmaaler-har-du-120890</a:t>
            </a:r>
            <a:endParaRPr lang="da-DK" sz="1000" dirty="0"/>
          </a:p>
          <a:p>
            <a:pPr marL="800100" lvl="1" indent="-342900" algn="l">
              <a:buFont typeface="Arial" panose="020B0604020202020204" pitchFamily="34" charset="0"/>
              <a:buChar char="•"/>
            </a:pPr>
            <a:endParaRPr lang="da-DK" dirty="0"/>
          </a:p>
          <a:p>
            <a:pPr marL="1257300" lvl="2" indent="-342900" algn="l">
              <a:buFont typeface="Arial" panose="020B0604020202020204" pitchFamily="34" charset="0"/>
              <a:buChar char="•"/>
            </a:pPr>
            <a:r>
              <a:rPr lang="da-DK" dirty="0"/>
              <a:t>Tælle ”pulser” fra lysdiode /</a:t>
            </a:r>
            <a:br>
              <a:rPr lang="da-DK" dirty="0"/>
            </a:br>
            <a:r>
              <a:rPr lang="da-DK" dirty="0"/>
              <a:t>tælle omgange på drejeskive</a:t>
            </a:r>
          </a:p>
          <a:p>
            <a:pPr marL="1257300" lvl="2" indent="-342900" algn="l">
              <a:buFont typeface="Arial" panose="020B0604020202020204" pitchFamily="34" charset="0"/>
              <a:buChar char="•"/>
            </a:pPr>
            <a:endParaRPr lang="da-DK" dirty="0"/>
          </a:p>
          <a:p>
            <a:pPr marL="1257300" lvl="2" indent="-342900" algn="l">
              <a:buFont typeface="Arial" panose="020B0604020202020204" pitchFamily="34" charset="0"/>
              <a:buChar char="•"/>
            </a:pPr>
            <a:r>
              <a:rPr lang="da-DK" dirty="0"/>
              <a:t>Måling </a:t>
            </a:r>
            <a:r>
              <a:rPr lang="da-DK" dirty="0" err="1"/>
              <a:t>v.h.a</a:t>
            </a:r>
            <a:r>
              <a:rPr lang="da-DK" dirty="0"/>
              <a:t>. af induktion – se fx SCT013”non-invasive AC </a:t>
            </a:r>
            <a:r>
              <a:rPr lang="da-DK" dirty="0" err="1"/>
              <a:t>current</a:t>
            </a:r>
            <a:r>
              <a:rPr lang="da-DK" dirty="0"/>
              <a:t> sensor” på ebay.com</a:t>
            </a:r>
          </a:p>
          <a:p>
            <a:pPr marL="1257300" lvl="2" indent="-342900" algn="l">
              <a:buFont typeface="Arial" panose="020B0604020202020204" pitchFamily="34" charset="0"/>
              <a:buChar char="•"/>
            </a:pPr>
            <a:endParaRPr lang="da-DK" dirty="0"/>
          </a:p>
          <a:p>
            <a:pPr marL="1257300" lvl="2" indent="-342900" algn="l">
              <a:buFont typeface="Arial" panose="020B0604020202020204" pitchFamily="34" charset="0"/>
              <a:buChar char="•"/>
            </a:pPr>
            <a:r>
              <a:rPr lang="da-DK" dirty="0"/>
              <a:t>Løsning med pulsende elektrisk signal</a:t>
            </a:r>
          </a:p>
          <a:p>
            <a:pPr marL="1257300" lvl="2" indent="-342900" algn="l">
              <a:buFont typeface="Arial" panose="020B0604020202020204" pitchFamily="34" charset="0"/>
              <a:buChar char="•"/>
            </a:pPr>
            <a:endParaRPr lang="da-DK" dirty="0"/>
          </a:p>
          <a:p>
            <a:pPr marL="1257300" lvl="2" indent="-342900" algn="l">
              <a:buFont typeface="Arial" panose="020B0604020202020204" pitchFamily="34" charset="0"/>
              <a:buChar char="•"/>
            </a:pPr>
            <a:r>
              <a:rPr lang="da-DK" dirty="0"/>
              <a:t>Kommunikation via IR-øjet</a:t>
            </a:r>
          </a:p>
        </p:txBody>
      </p:sp>
      <p:pic>
        <p:nvPicPr>
          <p:cNvPr id="8" name="Billede 7">
            <a:extLst>
              <a:ext uri="{FF2B5EF4-FFF2-40B4-BE49-F238E27FC236}">
                <a16:creationId xmlns:a16="http://schemas.microsoft.com/office/drawing/2014/main" id="{8481D559-4AF2-477C-A00D-35A216FCAA13}"/>
              </a:ext>
            </a:extLst>
          </p:cNvPr>
          <p:cNvPicPr>
            <a:picLocks noChangeAspect="1"/>
          </p:cNvPicPr>
          <p:nvPr/>
        </p:nvPicPr>
        <p:blipFill>
          <a:blip r:embed="rId5"/>
          <a:stretch>
            <a:fillRect/>
          </a:stretch>
        </p:blipFill>
        <p:spPr>
          <a:xfrm>
            <a:off x="9809522" y="1111406"/>
            <a:ext cx="2180492" cy="1184776"/>
          </a:xfrm>
          <a:prstGeom prst="rect">
            <a:avLst/>
          </a:prstGeom>
        </p:spPr>
      </p:pic>
    </p:spTree>
    <p:extLst>
      <p:ext uri="{BB962C8B-B14F-4D97-AF65-F5344CB8AC3E}">
        <p14:creationId xmlns:p14="http://schemas.microsoft.com/office/powerpoint/2010/main" val="3216616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a:t>Sommerhack 2020</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0" y="2267339"/>
            <a:ext cx="10245012" cy="4590660"/>
          </a:xfrm>
        </p:spPr>
        <p:txBody>
          <a:bodyPr>
            <a:normAutofit/>
          </a:bodyPr>
          <a:lstStyle/>
          <a:p>
            <a:pPr marL="800100" lvl="1" indent="-342900" algn="l">
              <a:buFont typeface="Arial" panose="020B0604020202020204" pitchFamily="34" charset="0"/>
              <a:buChar char="•"/>
            </a:pPr>
            <a:endParaRPr lang="da-DK" dirty="0"/>
          </a:p>
          <a:p>
            <a:pPr lvl="1" algn="l"/>
            <a:endParaRPr lang="da-DK" dirty="0"/>
          </a:p>
          <a:p>
            <a:pPr lvl="1" algn="l"/>
            <a:r>
              <a:rPr lang="da-DK" sz="2400" dirty="0"/>
              <a:t>To foredrag fik os ”tændt” på vores gamle skuffeprojekt:</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Data fra fjernaflæste elmålere – Christian Holmer Henriksen, N1 (</a:t>
            </a:r>
            <a:r>
              <a:rPr lang="da-DK" dirty="0">
                <a:hlinkClick r:id="rId3"/>
              </a:rPr>
              <a:t>https://n1.dk/</a:t>
            </a:r>
            <a:r>
              <a:rPr lang="da-DK" dirty="0"/>
              <a:t>)</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Hvor sikker er vores ”smarte” </a:t>
            </a:r>
            <a:r>
              <a:rPr lang="da-DK" dirty="0" err="1"/>
              <a:t>el-målere</a:t>
            </a:r>
            <a:r>
              <a:rPr lang="da-DK" dirty="0"/>
              <a:t> egentligt – Thomas Ljungberg Kristensen, </a:t>
            </a:r>
            <a:r>
              <a:rPr lang="da-DK" dirty="0" err="1"/>
              <a:t>WelcomeSecurity</a:t>
            </a:r>
            <a:r>
              <a:rPr lang="da-DK" dirty="0"/>
              <a:t> (</a:t>
            </a:r>
            <a:r>
              <a:rPr lang="da-DK" dirty="0">
                <a:hlinkClick r:id="rId4"/>
              </a:rPr>
              <a:t>https://www.welcomesecurity.net/</a:t>
            </a:r>
            <a:r>
              <a:rPr lang="da-DK" dirty="0"/>
              <a:t>)</a:t>
            </a:r>
          </a:p>
          <a:p>
            <a:pPr marL="800100" lvl="1" indent="-342900" algn="l">
              <a:buFont typeface="Arial" panose="020B0604020202020204" pitchFamily="34" charset="0"/>
              <a:buChar char="•"/>
            </a:pPr>
            <a:endParaRPr lang="da-DK" dirty="0"/>
          </a:p>
          <a:p>
            <a:pPr lvl="1" algn="l"/>
            <a:endParaRPr lang="da-DK" dirty="0"/>
          </a:p>
          <a:p>
            <a:pPr lvl="1" algn="l"/>
            <a:r>
              <a:rPr lang="da-DK" dirty="0"/>
              <a:t>PS: For dem der deltog - det var os der vist fik nævnt ”API” en enkelt gang eller to </a:t>
            </a:r>
            <a:r>
              <a:rPr lang="da-DK" dirty="0">
                <a:sym typeface="Wingdings" panose="05000000000000000000" pitchFamily="2" charset="2"/>
              </a:rPr>
              <a:t></a:t>
            </a:r>
            <a:endParaRPr lang="da-DK" dirty="0"/>
          </a:p>
          <a:p>
            <a:pPr marL="800100" lvl="1" indent="-342900" algn="l">
              <a:buFont typeface="Arial" panose="020B0604020202020204" pitchFamily="34" charset="0"/>
              <a:buChar char="•"/>
            </a:pPr>
            <a:endParaRPr lang="LID4096" dirty="0"/>
          </a:p>
        </p:txBody>
      </p:sp>
      <p:pic>
        <p:nvPicPr>
          <p:cNvPr id="6" name="Billede 5">
            <a:extLst>
              <a:ext uri="{FF2B5EF4-FFF2-40B4-BE49-F238E27FC236}">
                <a16:creationId xmlns:a16="http://schemas.microsoft.com/office/drawing/2014/main" id="{659E2199-FCCB-4E20-B299-B0EEC1B97D41}"/>
              </a:ext>
            </a:extLst>
          </p:cNvPr>
          <p:cNvPicPr>
            <a:picLocks noChangeAspect="1"/>
          </p:cNvPicPr>
          <p:nvPr/>
        </p:nvPicPr>
        <p:blipFill>
          <a:blip r:embed="rId5"/>
          <a:stretch>
            <a:fillRect/>
          </a:stretch>
        </p:blipFill>
        <p:spPr>
          <a:xfrm>
            <a:off x="4525210" y="961817"/>
            <a:ext cx="7666790" cy="1559962"/>
          </a:xfrm>
          <a:prstGeom prst="rect">
            <a:avLst/>
          </a:prstGeom>
        </p:spPr>
      </p:pic>
    </p:spTree>
    <p:extLst>
      <p:ext uri="{BB962C8B-B14F-4D97-AF65-F5344CB8AC3E}">
        <p14:creationId xmlns:p14="http://schemas.microsoft.com/office/powerpoint/2010/main" val="3686928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Sommerhack 2021</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0" y="783771"/>
            <a:ext cx="7380144" cy="4804230"/>
          </a:xfrm>
        </p:spPr>
        <p:txBody>
          <a:bodyPr>
            <a:normAutofit/>
          </a:bodyPr>
          <a:lstStyle/>
          <a:p>
            <a:pPr marL="800100" lvl="1" indent="-342900" algn="l">
              <a:buFont typeface="Arial" panose="020B0604020202020204" pitchFamily="34" charset="0"/>
              <a:buChar char="•"/>
            </a:pPr>
            <a:endParaRPr lang="da-DK" dirty="0"/>
          </a:p>
          <a:p>
            <a:pPr lvl="1" algn="l"/>
            <a:r>
              <a:rPr lang="da-DK" sz="2400" dirty="0"/>
              <a:t>Nu har vi en fungerende prototype:</a:t>
            </a:r>
          </a:p>
          <a:p>
            <a:pPr marL="800100" lvl="1" indent="-342900" algn="l">
              <a:buFont typeface="Arial" panose="020B0604020202020204" pitchFamily="34" charset="0"/>
              <a:buChar char="•"/>
            </a:pPr>
            <a:r>
              <a:rPr lang="da-DK" dirty="0" err="1"/>
              <a:t>Multi</a:t>
            </a:r>
            <a:r>
              <a:rPr lang="da-DK" dirty="0"/>
              <a:t>-purpose Expansion Port (MEP)</a:t>
            </a:r>
            <a:br>
              <a:rPr lang="da-DK" dirty="0"/>
            </a:br>
            <a:r>
              <a:rPr lang="da-DK" dirty="0"/>
              <a:t>NB: MEP findes også i andre NES/Echelon måleren end type 83331-3IAAD. Nogle nyere har endda 2 MEP interfaces.</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Passer i Echelon målerens </a:t>
            </a:r>
            <a:r>
              <a:rPr lang="da-DK" dirty="0" err="1"/>
              <a:t>MEP-”skuffe</a:t>
            </a:r>
            <a:r>
              <a:rPr lang="da-DK" dirty="0"/>
              <a:t>”</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ESP32 (WIFI)</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Strømforsynes fra elmåleren</a:t>
            </a:r>
            <a:br>
              <a:rPr lang="da-DK" dirty="0"/>
            </a:br>
            <a:r>
              <a:rPr lang="da-DK" dirty="0"/>
              <a:t>1watt er tilsyneladende lige</a:t>
            </a:r>
            <a:br>
              <a:rPr lang="da-DK" dirty="0"/>
            </a:br>
            <a:r>
              <a:rPr lang="da-DK" dirty="0"/>
              <a:t>nøjagtigt nok…</a:t>
            </a:r>
          </a:p>
          <a:p>
            <a:pPr marL="800100" lvl="1" indent="-342900" algn="l">
              <a:buFont typeface="Arial" panose="020B0604020202020204" pitchFamily="34" charset="0"/>
              <a:buChar char="•"/>
            </a:pPr>
            <a:endParaRPr lang="da-DK" sz="2400" dirty="0"/>
          </a:p>
          <a:p>
            <a:pPr marL="800100" lvl="1" indent="-342900" algn="l">
              <a:buFont typeface="Arial" panose="020B0604020202020204" pitchFamily="34" charset="0"/>
              <a:buChar char="•"/>
            </a:pPr>
            <a:endParaRPr lang="da-DK" dirty="0"/>
          </a:p>
          <a:p>
            <a:pPr lvl="1" algn="l"/>
            <a:endParaRPr lang="LID4096" dirty="0"/>
          </a:p>
        </p:txBody>
      </p:sp>
      <p:pic>
        <p:nvPicPr>
          <p:cNvPr id="5" name="Billede 4" descr="Et billede, der indeholder kredsløb, elektronik&#10;&#10;Automatisk genereret beskrivelse">
            <a:extLst>
              <a:ext uri="{FF2B5EF4-FFF2-40B4-BE49-F238E27FC236}">
                <a16:creationId xmlns:a16="http://schemas.microsoft.com/office/drawing/2014/main" id="{42CB9DE2-03CC-4DE3-9538-88D45CCF9D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0144" y="983988"/>
            <a:ext cx="4044006" cy="3032513"/>
          </a:xfrm>
          <a:prstGeom prst="rect">
            <a:avLst/>
          </a:prstGeom>
        </p:spPr>
      </p:pic>
      <p:pic>
        <p:nvPicPr>
          <p:cNvPr id="8" name="Billede 7" descr="Et billede, der indeholder tekst, elektronik, kredsløb&#10;&#10;Automatisk genereret beskrivelse">
            <a:extLst>
              <a:ext uri="{FF2B5EF4-FFF2-40B4-BE49-F238E27FC236}">
                <a16:creationId xmlns:a16="http://schemas.microsoft.com/office/drawing/2014/main" id="{591B9C26-45FA-485D-80E3-1FFF834946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28190" y="3539351"/>
            <a:ext cx="4044006" cy="3033977"/>
          </a:xfrm>
          <a:prstGeom prst="rect">
            <a:avLst/>
          </a:prstGeom>
        </p:spPr>
      </p:pic>
    </p:spTree>
    <p:extLst>
      <p:ext uri="{BB962C8B-B14F-4D97-AF65-F5344CB8AC3E}">
        <p14:creationId xmlns:p14="http://schemas.microsoft.com/office/powerpoint/2010/main" val="2948396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Processen</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1" y="783770"/>
            <a:ext cx="12019571" cy="5803642"/>
          </a:xfrm>
        </p:spPr>
        <p:txBody>
          <a:bodyPr>
            <a:normAutofit/>
          </a:bodyPr>
          <a:lstStyle/>
          <a:p>
            <a:pPr marL="800100" lvl="1" indent="-342900" algn="l">
              <a:buFont typeface="Arial" panose="020B0604020202020204" pitchFamily="34" charset="0"/>
              <a:buChar char="•"/>
            </a:pPr>
            <a:endParaRPr lang="da-DK" dirty="0"/>
          </a:p>
          <a:p>
            <a:pPr lvl="1" algn="l"/>
            <a:r>
              <a:rPr lang="da-DK" sz="2400" dirty="0"/>
              <a:t>På opfordring fra Thomas kontaktede vi Energi Midt:</a:t>
            </a:r>
          </a:p>
          <a:p>
            <a:pPr lvl="1" algn="l"/>
            <a:endParaRPr lang="da-DK" sz="2400" dirty="0"/>
          </a:p>
          <a:p>
            <a:pPr marL="800100" lvl="1" indent="-342900" algn="l">
              <a:buFont typeface="Arial" panose="020B0604020202020204" pitchFamily="34" charset="0"/>
              <a:buChar char="•"/>
            </a:pPr>
            <a:r>
              <a:rPr lang="da-DK" dirty="0" err="1"/>
              <a:t>Norlys</a:t>
            </a:r>
            <a:r>
              <a:rPr lang="da-DK" dirty="0"/>
              <a:t> (Energi Midt) henviser til N1</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N1 nægter adgang til IR port – krypteret og nøglerne MÅ ikke udleveres</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N1 oplyser vi skal købe et </a:t>
            </a:r>
            <a:r>
              <a:rPr lang="da-DK" dirty="0" err="1"/>
              <a:t>Izar</a:t>
            </a:r>
            <a:r>
              <a:rPr lang="da-DK" dirty="0"/>
              <a:t> / M-Bus print, men kan ikke oplyse hvor det kan købes – men at det er udviklet af </a:t>
            </a:r>
            <a:r>
              <a:rPr lang="da-DK" dirty="0" err="1"/>
              <a:t>Develco</a:t>
            </a:r>
            <a:r>
              <a:rPr lang="da-DK" dirty="0"/>
              <a:t> (</a:t>
            </a:r>
            <a:r>
              <a:rPr lang="da-DK" dirty="0">
                <a:hlinkClick r:id="rId3"/>
              </a:rPr>
              <a:t>https://develco.dk/</a:t>
            </a:r>
            <a:r>
              <a:rPr lang="da-DK" dirty="0"/>
              <a:t>)</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Vi finder en PDF og kan se det er ikke helt korrekt – det </a:t>
            </a:r>
            <a:r>
              <a:rPr lang="da-DK" dirty="0" err="1"/>
              <a:t>Develco</a:t>
            </a:r>
            <a:r>
              <a:rPr lang="da-DK" dirty="0"/>
              <a:t> har lavet er et </a:t>
            </a:r>
            <a:r>
              <a:rPr lang="da-DK" dirty="0" err="1"/>
              <a:t>ZigBee</a:t>
            </a:r>
            <a:r>
              <a:rPr lang="da-DK" dirty="0"/>
              <a:t> / MEP print (ikke </a:t>
            </a:r>
            <a:r>
              <a:rPr lang="da-DK" dirty="0" err="1"/>
              <a:t>Izar</a:t>
            </a:r>
            <a:r>
              <a:rPr lang="da-DK" dirty="0"/>
              <a:t> / M-Bus som er andre standarder)</a:t>
            </a:r>
            <a:br>
              <a:rPr lang="da-DK" dirty="0"/>
            </a:br>
            <a:r>
              <a:rPr lang="da-DK" sz="1200" dirty="0">
                <a:hlinkClick r:id="rId4"/>
              </a:rPr>
              <a:t>https://www.yumpu.com/en/document/view/10203117/08-peter-k-hansen-develco-specification-mep-esna</a:t>
            </a:r>
            <a:br>
              <a:rPr lang="da-DK" sz="1200" dirty="0"/>
            </a:br>
            <a:r>
              <a:rPr lang="da-DK" sz="1200" dirty="0"/>
              <a:t>(alternativt: </a:t>
            </a:r>
            <a:r>
              <a:rPr lang="da-DK" sz="1200" dirty="0">
                <a:hlinkClick r:id="rId5"/>
              </a:rPr>
              <a:t>https://www.dabbler.dk/wp-content/uploads/2021/08/08-Peter-K.-Hansen-Develco-Specification-MEP-ESNA.pdf</a:t>
            </a:r>
            <a:r>
              <a:rPr lang="da-DK" sz="1200" dirty="0"/>
              <a:t>)</a:t>
            </a:r>
          </a:p>
          <a:p>
            <a:pPr lvl="1" algn="l"/>
            <a:endParaRPr lang="da-DK" dirty="0"/>
          </a:p>
          <a:p>
            <a:pPr marL="800100" lvl="1" indent="-342900" algn="l">
              <a:buFont typeface="Arial" panose="020B0604020202020204" pitchFamily="34" charset="0"/>
              <a:buChar char="•"/>
            </a:pPr>
            <a:r>
              <a:rPr lang="da-DK" dirty="0" err="1"/>
              <a:t>Develco</a:t>
            </a:r>
            <a:r>
              <a:rPr lang="da-DK" dirty="0"/>
              <a:t> oplyser at det er en prototype og kun kan købes hvis vi vil bestille 100.000 stk.</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sym typeface="Wingdings" panose="05000000000000000000" pitchFamily="2" charset="2"/>
              </a:rPr>
              <a:t>Her opgav vi… Tak fordi i lyttede, nogle spørgsmål? ;-)</a:t>
            </a:r>
          </a:p>
          <a:p>
            <a:pPr marL="800100" lvl="1" indent="-342900" algn="l">
              <a:buFont typeface="Arial" panose="020B0604020202020204" pitchFamily="34" charset="0"/>
              <a:buChar char="•"/>
            </a:pPr>
            <a:endParaRPr lang="da-DK" sz="2400" dirty="0"/>
          </a:p>
          <a:p>
            <a:pPr marL="800100" lvl="1" indent="-342900" algn="l">
              <a:buFont typeface="Arial" panose="020B0604020202020204" pitchFamily="34" charset="0"/>
              <a:buChar char="•"/>
            </a:pPr>
            <a:endParaRPr lang="da-DK" dirty="0"/>
          </a:p>
          <a:p>
            <a:pPr lvl="1" algn="l"/>
            <a:endParaRPr lang="LID4096" dirty="0"/>
          </a:p>
        </p:txBody>
      </p:sp>
      <p:pic>
        <p:nvPicPr>
          <p:cNvPr id="6" name="Billede 5">
            <a:extLst>
              <a:ext uri="{FF2B5EF4-FFF2-40B4-BE49-F238E27FC236}">
                <a16:creationId xmlns:a16="http://schemas.microsoft.com/office/drawing/2014/main" id="{00D2B930-F6E5-4992-BDF5-9254B78BB01E}"/>
              </a:ext>
            </a:extLst>
          </p:cNvPr>
          <p:cNvPicPr>
            <a:picLocks noChangeAspect="1"/>
          </p:cNvPicPr>
          <p:nvPr/>
        </p:nvPicPr>
        <p:blipFill>
          <a:blip r:embed="rId6"/>
          <a:stretch>
            <a:fillRect/>
          </a:stretch>
        </p:blipFill>
        <p:spPr>
          <a:xfrm>
            <a:off x="7827838" y="867174"/>
            <a:ext cx="3629025" cy="1552575"/>
          </a:xfrm>
          <a:prstGeom prst="rect">
            <a:avLst/>
          </a:prstGeom>
        </p:spPr>
      </p:pic>
    </p:spTree>
    <p:extLst>
      <p:ext uri="{BB962C8B-B14F-4D97-AF65-F5344CB8AC3E}">
        <p14:creationId xmlns:p14="http://schemas.microsoft.com/office/powerpoint/2010/main" val="10326428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”Pludseligt lander et modul hos os” </a:t>
            </a:r>
            <a:r>
              <a:rPr lang="da-DK" dirty="0">
                <a:sym typeface="Wingdings" panose="05000000000000000000" pitchFamily="2" charset="2"/>
              </a:rPr>
              <a:t></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0" y="783770"/>
            <a:ext cx="7977674" cy="5803642"/>
          </a:xfrm>
        </p:spPr>
        <p:txBody>
          <a:bodyPr>
            <a:normAutofit lnSpcReduction="10000"/>
          </a:bodyPr>
          <a:lstStyle/>
          <a:p>
            <a:pPr lvl="1" algn="l"/>
            <a:endParaRPr lang="da-DK" dirty="0">
              <a:sym typeface="Wingdings" panose="05000000000000000000" pitchFamily="2" charset="2"/>
            </a:endParaRPr>
          </a:p>
          <a:p>
            <a:pPr marL="800100" lvl="1" indent="-342900" algn="l">
              <a:buFont typeface="Arial" panose="020B0604020202020204" pitchFamily="34" charset="0"/>
              <a:buChar char="•"/>
            </a:pPr>
            <a:r>
              <a:rPr lang="da-DK" dirty="0">
                <a:sym typeface="Wingdings" panose="05000000000000000000" pitchFamily="2" charset="2"/>
              </a:rPr>
              <a:t>Gammeldags reverse </a:t>
            </a:r>
            <a:r>
              <a:rPr lang="da-DK" dirty="0" err="1">
                <a:sym typeface="Wingdings" panose="05000000000000000000" pitchFamily="2" charset="2"/>
              </a:rPr>
              <a:t>engineering</a:t>
            </a:r>
            <a:r>
              <a:rPr lang="da-DK" dirty="0">
                <a:sym typeface="Wingdings" panose="05000000000000000000" pitchFamily="2" charset="2"/>
              </a:rPr>
              <a:t> af PCB for at finde MEP 6 </a:t>
            </a:r>
            <a:r>
              <a:rPr lang="da-DK" dirty="0" err="1">
                <a:sym typeface="Wingdings" panose="05000000000000000000" pitchFamily="2" charset="2"/>
              </a:rPr>
              <a:t>pins</a:t>
            </a:r>
            <a:r>
              <a:rPr lang="da-DK" dirty="0">
                <a:sym typeface="Wingdings" panose="05000000000000000000" pitchFamily="2" charset="2"/>
              </a:rPr>
              <a:t> header </a:t>
            </a:r>
            <a:r>
              <a:rPr lang="da-DK" dirty="0" err="1">
                <a:sym typeface="Wingdings" panose="05000000000000000000" pitchFamily="2" charset="2"/>
              </a:rPr>
              <a:t>pinout</a:t>
            </a:r>
            <a:endParaRPr lang="da-DK" dirty="0">
              <a:sym typeface="Wingdings" panose="05000000000000000000" pitchFamily="2" charset="2"/>
            </a:endParaRPr>
          </a:p>
          <a:p>
            <a:pPr marL="800100" lvl="1" indent="-342900" algn="l">
              <a:buFont typeface="Arial" panose="020B0604020202020204" pitchFamily="34" charset="0"/>
              <a:buChar char="•"/>
            </a:pPr>
            <a:endParaRPr lang="da-DK" dirty="0">
              <a:sym typeface="Wingdings" panose="05000000000000000000" pitchFamily="2" charset="2"/>
            </a:endParaRPr>
          </a:p>
          <a:p>
            <a:pPr marL="800100" lvl="1" indent="-342900" algn="l">
              <a:buFont typeface="Arial" panose="020B0604020202020204" pitchFamily="34" charset="0"/>
              <a:buChar char="•"/>
            </a:pPr>
            <a:r>
              <a:rPr lang="da-DK" dirty="0">
                <a:sym typeface="Wingdings" panose="05000000000000000000" pitchFamily="2" charset="2"/>
              </a:rPr>
              <a:t>Vi ”får fat” i CONFIDENTIAL PDF, med skrueterminalernes mening og at det er standard seriel/RS232</a:t>
            </a:r>
          </a:p>
          <a:p>
            <a:pPr marL="800100" lvl="1" indent="-342900" algn="l">
              <a:buFont typeface="Arial" panose="020B0604020202020204" pitchFamily="34" charset="0"/>
              <a:buChar char="•"/>
            </a:pPr>
            <a:endParaRPr lang="da-DK" dirty="0">
              <a:sym typeface="Wingdings" panose="05000000000000000000" pitchFamily="2" charset="2"/>
            </a:endParaRPr>
          </a:p>
          <a:p>
            <a:pPr marL="800100" lvl="1" indent="-342900" algn="l">
              <a:buFont typeface="Arial" panose="020B0604020202020204" pitchFamily="34" charset="0"/>
              <a:buChar char="•"/>
            </a:pPr>
            <a:r>
              <a:rPr lang="da-DK" dirty="0"/>
              <a:t>Datadump med USB-</a:t>
            </a:r>
            <a:r>
              <a:rPr lang="da-DK" dirty="0" err="1"/>
              <a:t>serial</a:t>
            </a:r>
            <a:r>
              <a:rPr lang="da-DK" dirty="0"/>
              <a:t> adaptere og  ”man in the </a:t>
            </a:r>
            <a:r>
              <a:rPr lang="da-DK" dirty="0" err="1"/>
              <a:t>middle</a:t>
            </a:r>
            <a:r>
              <a:rPr lang="da-DK" dirty="0"/>
              <a:t>” print </a:t>
            </a:r>
            <a:r>
              <a:rPr lang="da-DK" dirty="0">
                <a:sym typeface="Wingdings" panose="05000000000000000000" pitchFamily="2" charset="2"/>
              </a:rPr>
              <a:t>(9600,n,8,1)</a:t>
            </a:r>
            <a:endParaRPr lang="da-DK" dirty="0"/>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Finder gammelt </a:t>
            </a:r>
            <a:r>
              <a:rPr lang="da-DK" dirty="0" err="1"/>
              <a:t>GitLab</a:t>
            </a:r>
            <a:r>
              <a:rPr lang="da-DK" dirty="0"/>
              <a:t> projekt der skulle være læsning af elforbrug på Echelon MEP port</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err="1"/>
              <a:t>GitLab</a:t>
            </a:r>
            <a:r>
              <a:rPr lang="da-DK" dirty="0"/>
              <a:t> projekt er ”vildand” – det vi ser i vores datadump er slet ikke de samme…</a:t>
            </a:r>
            <a:br>
              <a:rPr lang="da-DK" dirty="0"/>
            </a:br>
            <a:r>
              <a:rPr lang="da-DK" dirty="0"/>
              <a:t>Enten forstår vi ikke </a:t>
            </a:r>
            <a:r>
              <a:rPr lang="da-DK" dirty="0" err="1"/>
              <a:t>GitLab</a:t>
            </a:r>
            <a:r>
              <a:rPr lang="da-DK" dirty="0"/>
              <a:t> projektet eller også har det aldrig virket?</a:t>
            </a:r>
            <a:br>
              <a:rPr lang="da-DK" dirty="0"/>
            </a:br>
            <a:r>
              <a:rPr lang="da-DK" sz="1100" dirty="0">
                <a:hlinkClick r:id="rId3"/>
              </a:rPr>
              <a:t>https://ressel.fh-salzburg.ac.at/FREDOSAR-Frapps/Smartmeter/smartmeter-fredosar-application/-/tree/master/org.fredosar.application.device.smartmeter.echelon</a:t>
            </a:r>
            <a:endParaRPr lang="da-DK" sz="1100" dirty="0"/>
          </a:p>
          <a:p>
            <a:pPr lvl="1" algn="l"/>
            <a:endParaRPr lang="da-DK" sz="1100" dirty="0"/>
          </a:p>
          <a:p>
            <a:pPr marL="800100" lvl="1" indent="-342900" algn="l">
              <a:buFont typeface="Arial" panose="020B0604020202020204" pitchFamily="34" charset="0"/>
              <a:buChar char="•"/>
            </a:pPr>
            <a:r>
              <a:rPr lang="da-DK" dirty="0">
                <a:sym typeface="Wingdings" panose="05000000000000000000" pitchFamily="2" charset="2"/>
              </a:rPr>
              <a:t>Her opgav vi… Tak fordi i lyttede, nogle spørgsmål? ;-)</a:t>
            </a:r>
          </a:p>
        </p:txBody>
      </p:sp>
      <p:pic>
        <p:nvPicPr>
          <p:cNvPr id="8" name="Billede 7" descr="Et billede, der indeholder bord&#10;&#10;Automatisk genereret beskrivelse">
            <a:extLst>
              <a:ext uri="{FF2B5EF4-FFF2-40B4-BE49-F238E27FC236}">
                <a16:creationId xmlns:a16="http://schemas.microsoft.com/office/drawing/2014/main" id="{EBBE677C-F930-45B6-8F8E-E969466E6F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48457" y="859694"/>
            <a:ext cx="4061843" cy="2454030"/>
          </a:xfrm>
          <a:prstGeom prst="rect">
            <a:avLst/>
          </a:prstGeom>
        </p:spPr>
      </p:pic>
      <p:pic>
        <p:nvPicPr>
          <p:cNvPr id="5" name="Billede 4">
            <a:extLst>
              <a:ext uri="{FF2B5EF4-FFF2-40B4-BE49-F238E27FC236}">
                <a16:creationId xmlns:a16="http://schemas.microsoft.com/office/drawing/2014/main" id="{CDB692B4-D451-433C-9912-A4207AB8CDBD}"/>
              </a:ext>
            </a:extLst>
          </p:cNvPr>
          <p:cNvPicPr>
            <a:picLocks noChangeAspect="1"/>
          </p:cNvPicPr>
          <p:nvPr/>
        </p:nvPicPr>
        <p:blipFill>
          <a:blip r:embed="rId5"/>
          <a:stretch>
            <a:fillRect/>
          </a:stretch>
        </p:blipFill>
        <p:spPr>
          <a:xfrm>
            <a:off x="8042862" y="3313724"/>
            <a:ext cx="3997049" cy="3152390"/>
          </a:xfrm>
          <a:prstGeom prst="rect">
            <a:avLst/>
          </a:prstGeom>
        </p:spPr>
      </p:pic>
    </p:spTree>
    <p:extLst>
      <p:ext uri="{BB962C8B-B14F-4D97-AF65-F5344CB8AC3E}">
        <p14:creationId xmlns:p14="http://schemas.microsoft.com/office/powerpoint/2010/main" val="24888477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8425-7493-4BC1-A453-5BDDD98F4009}"/>
              </a:ext>
            </a:extLst>
          </p:cNvPr>
          <p:cNvSpPr>
            <a:spLocks noGrp="1"/>
          </p:cNvSpPr>
          <p:nvPr>
            <p:ph type="ctrTitle"/>
          </p:nvPr>
        </p:nvSpPr>
        <p:spPr>
          <a:xfrm>
            <a:off x="0" y="1"/>
            <a:ext cx="12192000" cy="859692"/>
          </a:xfrm>
        </p:spPr>
        <p:txBody>
          <a:bodyPr anchor="t">
            <a:normAutofit fontScale="90000"/>
          </a:bodyPr>
          <a:lstStyle/>
          <a:p>
            <a:r>
              <a:rPr lang="da-DK" dirty="0"/>
              <a:t>Skjult port med hemmelig protokol</a:t>
            </a:r>
            <a:endParaRPr lang="LID4096" dirty="0"/>
          </a:p>
        </p:txBody>
      </p:sp>
      <p:sp>
        <p:nvSpPr>
          <p:cNvPr id="3" name="Subtitle 2">
            <a:extLst>
              <a:ext uri="{FF2B5EF4-FFF2-40B4-BE49-F238E27FC236}">
                <a16:creationId xmlns:a16="http://schemas.microsoft.com/office/drawing/2014/main" id="{3D02CB76-A71B-45F8-887F-72569260138E}"/>
              </a:ext>
            </a:extLst>
          </p:cNvPr>
          <p:cNvSpPr>
            <a:spLocks noGrp="1"/>
          </p:cNvSpPr>
          <p:nvPr>
            <p:ph type="subTitle" idx="1"/>
          </p:nvPr>
        </p:nvSpPr>
        <p:spPr>
          <a:xfrm>
            <a:off x="-1" y="783770"/>
            <a:ext cx="8892073" cy="5859626"/>
          </a:xfrm>
        </p:spPr>
        <p:txBody>
          <a:bodyPr>
            <a:normAutofit fontScale="92500" lnSpcReduction="20000"/>
          </a:bodyPr>
          <a:lstStyle/>
          <a:p>
            <a:pPr lvl="1" algn="l"/>
            <a:endParaRPr lang="da-DK" dirty="0"/>
          </a:p>
          <a:p>
            <a:pPr marL="800100" lvl="1" indent="-342900" algn="l">
              <a:buFont typeface="Arial" panose="020B0604020202020204" pitchFamily="34" charset="0"/>
              <a:buChar char="•"/>
            </a:pPr>
            <a:r>
              <a:rPr lang="da-DK" dirty="0"/>
              <a:t>I ren desperation skrev vi til NES’ (</a:t>
            </a:r>
            <a:r>
              <a:rPr lang="da-DK" dirty="0" err="1"/>
              <a:t>Networked</a:t>
            </a:r>
            <a:r>
              <a:rPr lang="da-DK" dirty="0"/>
              <a:t> Energy Services) support. Og forventede intet svar/ingen hjælp</a:t>
            </a:r>
            <a:br>
              <a:rPr lang="da-DK" dirty="0"/>
            </a:br>
            <a:r>
              <a:rPr lang="da-DK" sz="1000" dirty="0">
                <a:hlinkClick r:id="rId3"/>
              </a:rPr>
              <a:t>https://www.networkedenergy.com/</a:t>
            </a:r>
            <a:endParaRPr lang="da-DK" sz="1000" dirty="0"/>
          </a:p>
          <a:p>
            <a:pPr marL="800100" lvl="1" indent="-342900" algn="l">
              <a:buFont typeface="Arial" panose="020B0604020202020204" pitchFamily="34" charset="0"/>
              <a:buChar char="•"/>
            </a:pPr>
            <a:endParaRPr lang="da-DK" sz="1000" dirty="0"/>
          </a:p>
          <a:p>
            <a:pPr marL="800100" lvl="1" indent="-342900" algn="l">
              <a:buFont typeface="Arial" panose="020B0604020202020204" pitchFamily="34" charset="0"/>
              <a:buChar char="•"/>
            </a:pPr>
            <a:r>
              <a:rPr lang="da-DK" dirty="0"/>
              <a:t>Vi fik et teams møde i stand med en Senior Vice </a:t>
            </a:r>
            <a:r>
              <a:rPr lang="da-DK" dirty="0" err="1"/>
              <a:t>President</a:t>
            </a:r>
            <a:r>
              <a:rPr lang="da-DK" dirty="0"/>
              <a:t> hos NES</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Timing var perfekt, NES ville gerne hjælpe</a:t>
            </a:r>
            <a:endParaRPr lang="da-DK" sz="1000" dirty="0"/>
          </a:p>
          <a:p>
            <a:pPr marL="800100" lvl="1" indent="-342900" algn="l">
              <a:buFont typeface="Arial" panose="020B0604020202020204" pitchFamily="34" charset="0"/>
              <a:buChar char="•"/>
            </a:pPr>
            <a:endParaRPr lang="da-DK" sz="1000" dirty="0"/>
          </a:p>
          <a:p>
            <a:pPr marL="800100" lvl="1" indent="-342900" algn="l">
              <a:buFont typeface="Arial" panose="020B0604020202020204" pitchFamily="34" charset="0"/>
              <a:buChar char="•"/>
            </a:pPr>
            <a:r>
              <a:rPr lang="da-DK" dirty="0"/>
              <a:t>Men MEP protokollen er hemmelig. Vi måtte underskrive Non-Disclosure Agreement (NDA) for at komme videre med projektet</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err="1"/>
              <a:t>Ukrypteret</a:t>
            </a:r>
            <a:r>
              <a:rPr lang="da-DK" dirty="0"/>
              <a:t> MEP port?</a:t>
            </a:r>
            <a:br>
              <a:rPr lang="da-DK" dirty="0"/>
            </a:br>
            <a:r>
              <a:rPr lang="da-DK" dirty="0" err="1"/>
              <a:t>Jo-vist</a:t>
            </a:r>
            <a:r>
              <a:rPr lang="da-DK" dirty="0"/>
              <a:t>, men med </a:t>
            </a:r>
            <a:r>
              <a:rPr lang="da-DK" dirty="0" err="1"/>
              <a:t>digest</a:t>
            </a:r>
            <a:r>
              <a:rPr lang="da-DK" dirty="0"/>
              <a:t> (checksum), der skal bruge nøgle som vi skal have fra N1</a:t>
            </a:r>
          </a:p>
          <a:p>
            <a:pPr marL="800100" lvl="1"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3 niveauer af nøgler – nogle ting kan læses men den ene men kun skrives af den anden:</a:t>
            </a:r>
          </a:p>
          <a:p>
            <a:pPr marL="1257300" lvl="2" indent="-342900" algn="l">
              <a:buFont typeface="Arial" panose="020B0604020202020204" pitchFamily="34" charset="0"/>
              <a:buChar char="•"/>
            </a:pPr>
            <a:r>
              <a:rPr lang="da-DK" dirty="0"/>
              <a:t>”No </a:t>
            </a:r>
            <a:r>
              <a:rPr lang="da-DK" dirty="0" err="1"/>
              <a:t>key</a:t>
            </a:r>
            <a:r>
              <a:rPr lang="da-DK" dirty="0"/>
              <a:t> required”: …men ok at bruge en alligevel</a:t>
            </a:r>
          </a:p>
          <a:p>
            <a:pPr marL="1257300" lvl="2" indent="-342900" algn="l">
              <a:buFont typeface="Arial" panose="020B0604020202020204" pitchFamily="34" charset="0"/>
              <a:buChar char="•"/>
            </a:pPr>
            <a:r>
              <a:rPr lang="da-DK" dirty="0"/>
              <a:t>MBK: MEP Basic </a:t>
            </a:r>
            <a:r>
              <a:rPr lang="da-DK" dirty="0" err="1"/>
              <a:t>key</a:t>
            </a:r>
            <a:r>
              <a:rPr lang="da-DK" dirty="0"/>
              <a:t> (aka BEK/Base Encryption Key)</a:t>
            </a:r>
          </a:p>
          <a:p>
            <a:pPr marL="1257300" lvl="2" indent="-342900" algn="l">
              <a:buFont typeface="Arial" panose="020B0604020202020204" pitchFamily="34" charset="0"/>
              <a:buChar char="•"/>
            </a:pPr>
            <a:r>
              <a:rPr lang="da-DK" dirty="0"/>
              <a:t>MAK: MEP Advanced </a:t>
            </a:r>
            <a:r>
              <a:rPr lang="da-DK" dirty="0" err="1"/>
              <a:t>key</a:t>
            </a:r>
            <a:r>
              <a:rPr lang="da-DK" dirty="0"/>
              <a:t> (aka OMAK/Open Media Access Key)</a:t>
            </a:r>
          </a:p>
          <a:p>
            <a:pPr marL="1257300" lvl="2" indent="-342900" algn="l">
              <a:buFont typeface="Arial" panose="020B0604020202020204" pitchFamily="34" charset="0"/>
              <a:buChar char="•"/>
            </a:pPr>
            <a:endParaRPr lang="da-DK" dirty="0"/>
          </a:p>
          <a:p>
            <a:pPr marL="800100" lvl="1" indent="-342900" algn="l">
              <a:buFont typeface="Arial" panose="020B0604020202020204" pitchFamily="34" charset="0"/>
              <a:buChar char="•"/>
            </a:pPr>
            <a:r>
              <a:rPr lang="da-DK" dirty="0"/>
              <a:t>At få nøgler ud af N1!?!??!</a:t>
            </a:r>
            <a:br>
              <a:rPr lang="da-DK" dirty="0"/>
            </a:br>
            <a:r>
              <a:rPr lang="da-DK" dirty="0">
                <a:sym typeface="Wingdings" panose="05000000000000000000" pitchFamily="2" charset="2"/>
              </a:rPr>
              <a:t>Her opgav vi… Tak fordi i lyttede, nogle spørgsmål? ;-)</a:t>
            </a:r>
            <a:endParaRPr lang="da-DK" dirty="0"/>
          </a:p>
        </p:txBody>
      </p:sp>
      <p:pic>
        <p:nvPicPr>
          <p:cNvPr id="9" name="Billede 8" descr="Et billede, der indeholder tekst&#10;&#10;Automatisk genereret beskrivelse">
            <a:extLst>
              <a:ext uri="{FF2B5EF4-FFF2-40B4-BE49-F238E27FC236}">
                <a16:creationId xmlns:a16="http://schemas.microsoft.com/office/drawing/2014/main" id="{116A18A6-4CBC-4448-9AA8-1D5D1773BADF}"/>
              </a:ext>
            </a:extLst>
          </p:cNvPr>
          <p:cNvPicPr>
            <a:picLocks noChangeAspect="1"/>
          </p:cNvPicPr>
          <p:nvPr/>
        </p:nvPicPr>
        <p:blipFill>
          <a:blip r:embed="rId4"/>
          <a:stretch>
            <a:fillRect/>
          </a:stretch>
        </p:blipFill>
        <p:spPr>
          <a:xfrm>
            <a:off x="8763153" y="1380931"/>
            <a:ext cx="3330345" cy="4693298"/>
          </a:xfrm>
          <a:prstGeom prst="rect">
            <a:avLst/>
          </a:prstGeom>
        </p:spPr>
      </p:pic>
    </p:spTree>
    <p:extLst>
      <p:ext uri="{BB962C8B-B14F-4D97-AF65-F5344CB8AC3E}">
        <p14:creationId xmlns:p14="http://schemas.microsoft.com/office/powerpoint/2010/main" val="41625687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445</TotalTime>
  <Words>2426</Words>
  <Application>Microsoft Office PowerPoint</Application>
  <PresentationFormat>Widescreen</PresentationFormat>
  <Paragraphs>310</Paragraphs>
  <Slides>19</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Echelon type 83331-3IAAD ”hack”</vt:lpstr>
      <vt:lpstr>Hvem er vi?</vt:lpstr>
      <vt:lpstr>Disclaimer</vt:lpstr>
      <vt:lpstr>Før Sommerhack 2020</vt:lpstr>
      <vt:lpstr>Sommerhack 2020</vt:lpstr>
      <vt:lpstr>Sommerhack 2021</vt:lpstr>
      <vt:lpstr>Processen</vt:lpstr>
      <vt:lpstr>”Pludseligt lander et modul hos os” </vt:lpstr>
      <vt:lpstr>Skjult port med hemmelig protokol</vt:lpstr>
      <vt:lpstr>N1 to the rescue</vt:lpstr>
      <vt:lpstr>NES to the rescue</vt:lpstr>
      <vt:lpstr>Hardwaren – efter et par revisioner </vt:lpstr>
      <vt:lpstr>Softwaren – stadig lidt rå</vt:lpstr>
      <vt:lpstr>Den hemmelige MEP protokol (1/3)</vt:lpstr>
      <vt:lpstr>Den hemmelige MEP protokol (2/3)</vt:lpstr>
      <vt:lpstr>Den hemmelige MEP protokol (3/3)</vt:lpstr>
      <vt:lpstr>Er det Juleaften nu?</vt:lpstr>
      <vt:lpstr>What’s next?</vt:lpstr>
      <vt:lpstr>Spørgsmål? + kontaktinformation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Echelon ”hack”</dc:title>
  <dc:creator>Graves Kilsgaard</dc:creator>
  <cp:lastModifiedBy>Graves Kilsgaard</cp:lastModifiedBy>
  <cp:revision>2</cp:revision>
  <dcterms:created xsi:type="dcterms:W3CDTF">2021-07-07T08:18:32Z</dcterms:created>
  <dcterms:modified xsi:type="dcterms:W3CDTF">2021-09-02T19:11:03Z</dcterms:modified>
</cp:coreProperties>
</file>

<file path=docProps/thumbnail.jpeg>
</file>